
<file path=[Content_Types].xml><?xml version="1.0" encoding="utf-8"?>
<Types xmlns="http://schemas.openxmlformats.org/package/2006/content-types">
  <Default Extension="tmp" ContentType="image/png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76" r:id="rId4"/>
    <p:sldId id="298" r:id="rId5"/>
    <p:sldId id="309" r:id="rId6"/>
    <p:sldId id="339" r:id="rId7"/>
    <p:sldId id="340" r:id="rId8"/>
    <p:sldId id="313" r:id="rId9"/>
    <p:sldId id="261" r:id="rId10"/>
  </p:sldIdLst>
  <p:sldSz cx="12192000" cy="6858000"/>
  <p:notesSz cx="6858000" cy="9144000"/>
  <p:embeddedFontLst>
    <p:embeddedFont>
      <p:font typeface="Lucida Bright" panose="02040602050505020304" pitchFamily="18" charset="0"/>
      <p:regular r:id="rId12"/>
      <p:bold r:id="rId13"/>
      <p:italic r:id="rId14"/>
      <p:bold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Swis721 Hv BT" panose="020B0804020202020204" pitchFamily="34" charset="0"/>
      <p:regular r:id="rId20"/>
      <p: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400"/>
    <a:srgbClr val="FFEC01"/>
    <a:srgbClr val="ED6B06"/>
    <a:srgbClr val="00A68B"/>
    <a:srgbClr val="4DA5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9974" autoAdjust="0"/>
  </p:normalViewPr>
  <p:slideViewPr>
    <p:cSldViewPr>
      <p:cViewPr varScale="1">
        <p:scale>
          <a:sx n="45" d="100"/>
          <a:sy n="45" d="100"/>
        </p:scale>
        <p:origin x="2026" y="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84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3BF0C-49A7-41AA-A6AA-C66EA9F329A8}" type="datetimeFigureOut">
              <a:rPr lang="en-GB" smtClean="0"/>
              <a:t>27/09/2015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4B11E9-A5DB-4B2E-BBCA-E11090057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37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B11E9-A5DB-4B2E-BBCA-E110900579E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844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B11E9-A5DB-4B2E-BBCA-E110900579E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63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How to apply this in practice</a:t>
            </a:r>
            <a:r>
              <a:rPr lang="en-GB" baseline="0" dirty="0" smtClean="0"/>
              <a:t> when developing IT systems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DFEC8-76D5-4763-8475-7C576FC3752F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7575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Vanuit</a:t>
            </a:r>
            <a:r>
              <a:rPr lang="en-GB" baseline="0" dirty="0" smtClean="0"/>
              <a:t> law principles -&gt; </a:t>
            </a:r>
            <a:r>
              <a:rPr lang="en-GB" baseline="0" dirty="0" err="1" smtClean="0"/>
              <a:t>tabllen</a:t>
            </a:r>
            <a:r>
              <a:rPr lang="en-GB" baseline="0" dirty="0" smtClean="0"/>
              <a:t> -&gt; principles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DFEC8-76D5-4763-8475-7C576FC3752F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8823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ounded Rectangle 56"/>
          <p:cNvSpPr/>
          <p:nvPr userDrawn="1"/>
        </p:nvSpPr>
        <p:spPr>
          <a:xfrm>
            <a:off x="239350" y="1851798"/>
            <a:ext cx="7949348" cy="2513307"/>
          </a:xfrm>
          <a:prstGeom prst="roundRect">
            <a:avLst>
              <a:gd name="adj" fmla="val 10151"/>
            </a:avLst>
          </a:prstGeom>
          <a:solidFill>
            <a:srgbClr val="00A68B"/>
          </a:solidFill>
          <a:ln>
            <a:solidFill>
              <a:srgbClr val="4DA5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382" y="2132857"/>
            <a:ext cx="7500105" cy="1994773"/>
          </a:xfrm>
        </p:spPr>
        <p:txBody>
          <a:bodyPr>
            <a:normAutofit/>
          </a:bodyPr>
          <a:lstStyle>
            <a:lvl1pPr algn="r">
              <a:lnSpc>
                <a:spcPct val="100000"/>
              </a:lnSpc>
              <a:defRPr sz="6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9509" y="4869160"/>
            <a:ext cx="6379435" cy="1752600"/>
          </a:xfrm>
        </p:spPr>
        <p:txBody>
          <a:bodyPr anchor="b" anchorCtr="0">
            <a:normAutofit/>
          </a:bodyPr>
          <a:lstStyle>
            <a:lvl1pPr marL="0" indent="0" algn="r">
              <a:buNone/>
              <a:defRPr sz="2400" b="0">
                <a:solidFill>
                  <a:schemeClr val="tx1"/>
                </a:solidFill>
                <a:latin typeface="Lucida Bright" panose="020406020505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grpSp>
        <p:nvGrpSpPr>
          <p:cNvPr id="58" name="Group 4"/>
          <p:cNvGrpSpPr>
            <a:grpSpLocks noChangeAspect="1"/>
          </p:cNvGrpSpPr>
          <p:nvPr userDrawn="1"/>
        </p:nvGrpSpPr>
        <p:grpSpPr bwMode="auto">
          <a:xfrm>
            <a:off x="9480358" y="112713"/>
            <a:ext cx="2519532" cy="1518296"/>
            <a:chOff x="5873" y="71"/>
            <a:chExt cx="1686" cy="1016"/>
          </a:xfrm>
        </p:grpSpPr>
        <p:sp>
          <p:nvSpPr>
            <p:cNvPr id="5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5873" y="71"/>
              <a:ext cx="1686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5"/>
            <p:cNvSpPr>
              <a:spLocks/>
            </p:cNvSpPr>
            <p:nvPr userDrawn="1"/>
          </p:nvSpPr>
          <p:spPr bwMode="auto">
            <a:xfrm>
              <a:off x="6630" y="681"/>
              <a:ext cx="69" cy="69"/>
            </a:xfrm>
            <a:custGeom>
              <a:avLst/>
              <a:gdLst>
                <a:gd name="T0" fmla="*/ 0 w 69"/>
                <a:gd name="T1" fmla="*/ 35 h 69"/>
                <a:gd name="T2" fmla="*/ 0 w 69"/>
                <a:gd name="T3" fmla="*/ 35 h 69"/>
                <a:gd name="T4" fmla="*/ 0 w 69"/>
                <a:gd name="T5" fmla="*/ 28 h 69"/>
                <a:gd name="T6" fmla="*/ 3 w 69"/>
                <a:gd name="T7" fmla="*/ 21 h 69"/>
                <a:gd name="T8" fmla="*/ 6 w 69"/>
                <a:gd name="T9" fmla="*/ 15 h 69"/>
                <a:gd name="T10" fmla="*/ 10 w 69"/>
                <a:gd name="T11" fmla="*/ 10 h 69"/>
                <a:gd name="T12" fmla="*/ 16 w 69"/>
                <a:gd name="T13" fmla="*/ 6 h 69"/>
                <a:gd name="T14" fmla="*/ 21 w 69"/>
                <a:gd name="T15" fmla="*/ 3 h 69"/>
                <a:gd name="T16" fmla="*/ 27 w 69"/>
                <a:gd name="T17" fmla="*/ 1 h 69"/>
                <a:gd name="T18" fmla="*/ 34 w 69"/>
                <a:gd name="T19" fmla="*/ 0 h 69"/>
                <a:gd name="T20" fmla="*/ 34 w 69"/>
                <a:gd name="T21" fmla="*/ 0 h 69"/>
                <a:gd name="T22" fmla="*/ 41 w 69"/>
                <a:gd name="T23" fmla="*/ 1 h 69"/>
                <a:gd name="T24" fmla="*/ 48 w 69"/>
                <a:gd name="T25" fmla="*/ 3 h 69"/>
                <a:gd name="T26" fmla="*/ 54 w 69"/>
                <a:gd name="T27" fmla="*/ 6 h 69"/>
                <a:gd name="T28" fmla="*/ 59 w 69"/>
                <a:gd name="T29" fmla="*/ 10 h 69"/>
                <a:gd name="T30" fmla="*/ 64 w 69"/>
                <a:gd name="T31" fmla="*/ 15 h 69"/>
                <a:gd name="T32" fmla="*/ 66 w 69"/>
                <a:gd name="T33" fmla="*/ 21 h 69"/>
                <a:gd name="T34" fmla="*/ 68 w 69"/>
                <a:gd name="T35" fmla="*/ 28 h 69"/>
                <a:gd name="T36" fmla="*/ 69 w 69"/>
                <a:gd name="T37" fmla="*/ 35 h 69"/>
                <a:gd name="T38" fmla="*/ 69 w 69"/>
                <a:gd name="T39" fmla="*/ 35 h 69"/>
                <a:gd name="T40" fmla="*/ 68 w 69"/>
                <a:gd name="T41" fmla="*/ 42 h 69"/>
                <a:gd name="T42" fmla="*/ 66 w 69"/>
                <a:gd name="T43" fmla="*/ 48 h 69"/>
                <a:gd name="T44" fmla="*/ 64 w 69"/>
                <a:gd name="T45" fmla="*/ 53 h 69"/>
                <a:gd name="T46" fmla="*/ 59 w 69"/>
                <a:gd name="T47" fmla="*/ 59 h 69"/>
                <a:gd name="T48" fmla="*/ 54 w 69"/>
                <a:gd name="T49" fmla="*/ 63 h 69"/>
                <a:gd name="T50" fmla="*/ 48 w 69"/>
                <a:gd name="T51" fmla="*/ 66 h 69"/>
                <a:gd name="T52" fmla="*/ 41 w 69"/>
                <a:gd name="T53" fmla="*/ 69 h 69"/>
                <a:gd name="T54" fmla="*/ 34 w 69"/>
                <a:gd name="T55" fmla="*/ 69 h 69"/>
                <a:gd name="T56" fmla="*/ 34 w 69"/>
                <a:gd name="T57" fmla="*/ 69 h 69"/>
                <a:gd name="T58" fmla="*/ 27 w 69"/>
                <a:gd name="T59" fmla="*/ 69 h 69"/>
                <a:gd name="T60" fmla="*/ 21 w 69"/>
                <a:gd name="T61" fmla="*/ 66 h 69"/>
                <a:gd name="T62" fmla="*/ 16 w 69"/>
                <a:gd name="T63" fmla="*/ 63 h 69"/>
                <a:gd name="T64" fmla="*/ 10 w 69"/>
                <a:gd name="T65" fmla="*/ 59 h 69"/>
                <a:gd name="T66" fmla="*/ 6 w 69"/>
                <a:gd name="T67" fmla="*/ 53 h 69"/>
                <a:gd name="T68" fmla="*/ 3 w 69"/>
                <a:gd name="T69" fmla="*/ 48 h 69"/>
                <a:gd name="T70" fmla="*/ 0 w 69"/>
                <a:gd name="T71" fmla="*/ 42 h 69"/>
                <a:gd name="T72" fmla="*/ 0 w 69"/>
                <a:gd name="T73" fmla="*/ 35 h 69"/>
                <a:gd name="T74" fmla="*/ 0 w 69"/>
                <a:gd name="T75" fmla="*/ 3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9" h="69">
                  <a:moveTo>
                    <a:pt x="0" y="35"/>
                  </a:moveTo>
                  <a:lnTo>
                    <a:pt x="0" y="35"/>
                  </a:lnTo>
                  <a:lnTo>
                    <a:pt x="0" y="28"/>
                  </a:lnTo>
                  <a:lnTo>
                    <a:pt x="3" y="21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1" y="3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41" y="1"/>
                  </a:lnTo>
                  <a:lnTo>
                    <a:pt x="48" y="3"/>
                  </a:lnTo>
                  <a:lnTo>
                    <a:pt x="54" y="6"/>
                  </a:lnTo>
                  <a:lnTo>
                    <a:pt x="59" y="10"/>
                  </a:lnTo>
                  <a:lnTo>
                    <a:pt x="64" y="15"/>
                  </a:lnTo>
                  <a:lnTo>
                    <a:pt x="66" y="21"/>
                  </a:lnTo>
                  <a:lnTo>
                    <a:pt x="68" y="28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8" y="42"/>
                  </a:lnTo>
                  <a:lnTo>
                    <a:pt x="66" y="48"/>
                  </a:lnTo>
                  <a:lnTo>
                    <a:pt x="64" y="53"/>
                  </a:lnTo>
                  <a:lnTo>
                    <a:pt x="59" y="59"/>
                  </a:lnTo>
                  <a:lnTo>
                    <a:pt x="54" y="63"/>
                  </a:lnTo>
                  <a:lnTo>
                    <a:pt x="48" y="66"/>
                  </a:lnTo>
                  <a:lnTo>
                    <a:pt x="41" y="69"/>
                  </a:lnTo>
                  <a:lnTo>
                    <a:pt x="34" y="69"/>
                  </a:lnTo>
                  <a:lnTo>
                    <a:pt x="34" y="69"/>
                  </a:lnTo>
                  <a:lnTo>
                    <a:pt x="27" y="69"/>
                  </a:lnTo>
                  <a:lnTo>
                    <a:pt x="21" y="66"/>
                  </a:lnTo>
                  <a:lnTo>
                    <a:pt x="16" y="63"/>
                  </a:lnTo>
                  <a:lnTo>
                    <a:pt x="10" y="59"/>
                  </a:lnTo>
                  <a:lnTo>
                    <a:pt x="6" y="53"/>
                  </a:lnTo>
                  <a:lnTo>
                    <a:pt x="3" y="48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6"/>
            <p:cNvSpPr>
              <a:spLocks/>
            </p:cNvSpPr>
            <p:nvPr userDrawn="1"/>
          </p:nvSpPr>
          <p:spPr bwMode="auto">
            <a:xfrm>
              <a:off x="6030" y="604"/>
              <a:ext cx="16" cy="18"/>
            </a:xfrm>
            <a:custGeom>
              <a:avLst/>
              <a:gdLst>
                <a:gd name="T0" fmla="*/ 16 w 16"/>
                <a:gd name="T1" fmla="*/ 0 h 18"/>
                <a:gd name="T2" fmla="*/ 16 w 16"/>
                <a:gd name="T3" fmla="*/ 0 h 18"/>
                <a:gd name="T4" fmla="*/ 5 w 16"/>
                <a:gd name="T5" fmla="*/ 0 h 18"/>
                <a:gd name="T6" fmla="*/ 5 w 16"/>
                <a:gd name="T7" fmla="*/ 0 h 18"/>
                <a:gd name="T8" fmla="*/ 3 w 16"/>
                <a:gd name="T9" fmla="*/ 4 h 18"/>
                <a:gd name="T10" fmla="*/ 2 w 16"/>
                <a:gd name="T11" fmla="*/ 7 h 18"/>
                <a:gd name="T12" fmla="*/ 0 w 16"/>
                <a:gd name="T13" fmla="*/ 11 h 18"/>
                <a:gd name="T14" fmla="*/ 0 w 16"/>
                <a:gd name="T15" fmla="*/ 16 h 18"/>
                <a:gd name="T16" fmla="*/ 0 w 16"/>
                <a:gd name="T17" fmla="*/ 16 h 18"/>
                <a:gd name="T18" fmla="*/ 6 w 16"/>
                <a:gd name="T19" fmla="*/ 18 h 18"/>
                <a:gd name="T20" fmla="*/ 9 w 16"/>
                <a:gd name="T21" fmla="*/ 16 h 18"/>
                <a:gd name="T22" fmla="*/ 12 w 16"/>
                <a:gd name="T23" fmla="*/ 15 h 18"/>
                <a:gd name="T24" fmla="*/ 13 w 16"/>
                <a:gd name="T25" fmla="*/ 12 h 18"/>
                <a:gd name="T26" fmla="*/ 16 w 16"/>
                <a:gd name="T27" fmla="*/ 7 h 18"/>
                <a:gd name="T28" fmla="*/ 16 w 16"/>
                <a:gd name="T29" fmla="*/ 0 h 18"/>
                <a:gd name="T30" fmla="*/ 16 w 16"/>
                <a:gd name="T3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8">
                  <a:moveTo>
                    <a:pt x="16" y="0"/>
                  </a:moveTo>
                  <a:lnTo>
                    <a:pt x="16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4"/>
                  </a:lnTo>
                  <a:lnTo>
                    <a:pt x="2" y="7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6" y="18"/>
                  </a:lnTo>
                  <a:lnTo>
                    <a:pt x="9" y="16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6" y="7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Freeform 7"/>
            <p:cNvSpPr>
              <a:spLocks/>
            </p:cNvSpPr>
            <p:nvPr userDrawn="1"/>
          </p:nvSpPr>
          <p:spPr bwMode="auto">
            <a:xfrm>
              <a:off x="6245" y="321"/>
              <a:ext cx="12" cy="13"/>
            </a:xfrm>
            <a:custGeom>
              <a:avLst/>
              <a:gdLst>
                <a:gd name="T0" fmla="*/ 12 w 12"/>
                <a:gd name="T1" fmla="*/ 13 h 13"/>
                <a:gd name="T2" fmla="*/ 12 w 12"/>
                <a:gd name="T3" fmla="*/ 13 h 13"/>
                <a:gd name="T4" fmla="*/ 12 w 12"/>
                <a:gd name="T5" fmla="*/ 4 h 13"/>
                <a:gd name="T6" fmla="*/ 12 w 12"/>
                <a:gd name="T7" fmla="*/ 2 h 13"/>
                <a:gd name="T8" fmla="*/ 10 w 12"/>
                <a:gd name="T9" fmla="*/ 0 h 13"/>
                <a:gd name="T10" fmla="*/ 7 w 12"/>
                <a:gd name="T11" fmla="*/ 0 h 13"/>
                <a:gd name="T12" fmla="*/ 5 w 12"/>
                <a:gd name="T13" fmla="*/ 2 h 13"/>
                <a:gd name="T14" fmla="*/ 5 w 12"/>
                <a:gd name="T15" fmla="*/ 2 h 13"/>
                <a:gd name="T16" fmla="*/ 2 w 12"/>
                <a:gd name="T17" fmla="*/ 6 h 13"/>
                <a:gd name="T18" fmla="*/ 0 w 12"/>
                <a:gd name="T19" fmla="*/ 9 h 13"/>
                <a:gd name="T20" fmla="*/ 0 w 12"/>
                <a:gd name="T21" fmla="*/ 13 h 13"/>
                <a:gd name="T22" fmla="*/ 0 w 12"/>
                <a:gd name="T23" fmla="*/ 13 h 13"/>
                <a:gd name="T24" fmla="*/ 12 w 12"/>
                <a:gd name="T25" fmla="*/ 13 h 13"/>
                <a:gd name="T26" fmla="*/ 12 w 12"/>
                <a:gd name="T2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">
                  <a:moveTo>
                    <a:pt x="12" y="13"/>
                  </a:moveTo>
                  <a:lnTo>
                    <a:pt x="12" y="13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2"/>
                  </a:lnTo>
                  <a:lnTo>
                    <a:pt x="5" y="2"/>
                  </a:lnTo>
                  <a:lnTo>
                    <a:pt x="2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2" y="13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8"/>
            <p:cNvSpPr>
              <a:spLocks/>
            </p:cNvSpPr>
            <p:nvPr userDrawn="1"/>
          </p:nvSpPr>
          <p:spPr bwMode="auto">
            <a:xfrm>
              <a:off x="6005" y="483"/>
              <a:ext cx="16" cy="14"/>
            </a:xfrm>
            <a:custGeom>
              <a:avLst/>
              <a:gdLst>
                <a:gd name="T0" fmla="*/ 4 w 16"/>
                <a:gd name="T1" fmla="*/ 14 h 14"/>
                <a:gd name="T2" fmla="*/ 4 w 16"/>
                <a:gd name="T3" fmla="*/ 14 h 14"/>
                <a:gd name="T4" fmla="*/ 4 w 16"/>
                <a:gd name="T5" fmla="*/ 12 h 14"/>
                <a:gd name="T6" fmla="*/ 7 w 16"/>
                <a:gd name="T7" fmla="*/ 10 h 14"/>
                <a:gd name="T8" fmla="*/ 10 w 16"/>
                <a:gd name="T9" fmla="*/ 8 h 14"/>
                <a:gd name="T10" fmla="*/ 14 w 16"/>
                <a:gd name="T11" fmla="*/ 4 h 14"/>
                <a:gd name="T12" fmla="*/ 16 w 16"/>
                <a:gd name="T13" fmla="*/ 3 h 14"/>
                <a:gd name="T14" fmla="*/ 16 w 16"/>
                <a:gd name="T15" fmla="*/ 0 h 14"/>
                <a:gd name="T16" fmla="*/ 16 w 16"/>
                <a:gd name="T17" fmla="*/ 0 h 14"/>
                <a:gd name="T18" fmla="*/ 4 w 16"/>
                <a:gd name="T19" fmla="*/ 0 h 14"/>
                <a:gd name="T20" fmla="*/ 4 w 16"/>
                <a:gd name="T21" fmla="*/ 0 h 14"/>
                <a:gd name="T22" fmla="*/ 4 w 16"/>
                <a:gd name="T23" fmla="*/ 1 h 14"/>
                <a:gd name="T24" fmla="*/ 3 w 16"/>
                <a:gd name="T25" fmla="*/ 4 h 14"/>
                <a:gd name="T26" fmla="*/ 1 w 16"/>
                <a:gd name="T27" fmla="*/ 8 h 14"/>
                <a:gd name="T28" fmla="*/ 0 w 16"/>
                <a:gd name="T29" fmla="*/ 10 h 14"/>
                <a:gd name="T30" fmla="*/ 0 w 16"/>
                <a:gd name="T31" fmla="*/ 11 h 14"/>
                <a:gd name="T32" fmla="*/ 1 w 16"/>
                <a:gd name="T33" fmla="*/ 12 h 14"/>
                <a:gd name="T34" fmla="*/ 4 w 16"/>
                <a:gd name="T35" fmla="*/ 14 h 14"/>
                <a:gd name="T36" fmla="*/ 4 w 16"/>
                <a:gd name="T3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14">
                  <a:moveTo>
                    <a:pt x="4" y="14"/>
                  </a:moveTo>
                  <a:lnTo>
                    <a:pt x="4" y="14"/>
                  </a:lnTo>
                  <a:lnTo>
                    <a:pt x="4" y="12"/>
                  </a:lnTo>
                  <a:lnTo>
                    <a:pt x="7" y="10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16" y="3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3" y="4"/>
                  </a:lnTo>
                  <a:lnTo>
                    <a:pt x="1" y="8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9"/>
            <p:cNvSpPr>
              <a:spLocks/>
            </p:cNvSpPr>
            <p:nvPr userDrawn="1"/>
          </p:nvSpPr>
          <p:spPr bwMode="auto">
            <a:xfrm>
              <a:off x="6264" y="321"/>
              <a:ext cx="25" cy="20"/>
            </a:xfrm>
            <a:custGeom>
              <a:avLst/>
              <a:gdLst>
                <a:gd name="T0" fmla="*/ 25 w 25"/>
                <a:gd name="T1" fmla="*/ 18 h 20"/>
                <a:gd name="T2" fmla="*/ 25 w 25"/>
                <a:gd name="T3" fmla="*/ 18 h 20"/>
                <a:gd name="T4" fmla="*/ 22 w 25"/>
                <a:gd name="T5" fmla="*/ 10 h 20"/>
                <a:gd name="T6" fmla="*/ 18 w 25"/>
                <a:gd name="T7" fmla="*/ 2 h 20"/>
                <a:gd name="T8" fmla="*/ 18 w 25"/>
                <a:gd name="T9" fmla="*/ 2 h 20"/>
                <a:gd name="T10" fmla="*/ 14 w 25"/>
                <a:gd name="T11" fmla="*/ 2 h 20"/>
                <a:gd name="T12" fmla="*/ 7 w 25"/>
                <a:gd name="T13" fmla="*/ 0 h 20"/>
                <a:gd name="T14" fmla="*/ 2 w 25"/>
                <a:gd name="T15" fmla="*/ 2 h 20"/>
                <a:gd name="T16" fmla="*/ 1 w 25"/>
                <a:gd name="T17" fmla="*/ 2 h 20"/>
                <a:gd name="T18" fmla="*/ 0 w 25"/>
                <a:gd name="T19" fmla="*/ 4 h 20"/>
                <a:gd name="T20" fmla="*/ 0 w 25"/>
                <a:gd name="T21" fmla="*/ 4 h 20"/>
                <a:gd name="T22" fmla="*/ 2 w 25"/>
                <a:gd name="T23" fmla="*/ 4 h 20"/>
                <a:gd name="T24" fmla="*/ 4 w 25"/>
                <a:gd name="T25" fmla="*/ 6 h 20"/>
                <a:gd name="T26" fmla="*/ 4 w 25"/>
                <a:gd name="T27" fmla="*/ 10 h 20"/>
                <a:gd name="T28" fmla="*/ 0 w 25"/>
                <a:gd name="T29" fmla="*/ 16 h 20"/>
                <a:gd name="T30" fmla="*/ 0 w 25"/>
                <a:gd name="T31" fmla="*/ 16 h 20"/>
                <a:gd name="T32" fmla="*/ 12 w 25"/>
                <a:gd name="T33" fmla="*/ 18 h 20"/>
                <a:gd name="T34" fmla="*/ 18 w 25"/>
                <a:gd name="T35" fmla="*/ 20 h 20"/>
                <a:gd name="T36" fmla="*/ 25 w 25"/>
                <a:gd name="T37" fmla="*/ 18 h 20"/>
                <a:gd name="T38" fmla="*/ 25 w 25"/>
                <a:gd name="T3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20">
                  <a:moveTo>
                    <a:pt x="25" y="18"/>
                  </a:moveTo>
                  <a:lnTo>
                    <a:pt x="25" y="18"/>
                  </a:lnTo>
                  <a:lnTo>
                    <a:pt x="22" y="1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2" y="18"/>
                  </a:lnTo>
                  <a:lnTo>
                    <a:pt x="18" y="20"/>
                  </a:lnTo>
                  <a:lnTo>
                    <a:pt x="25" y="18"/>
                  </a:lnTo>
                  <a:lnTo>
                    <a:pt x="25" y="18"/>
                  </a:lnTo>
                  <a:close/>
                </a:path>
              </a:pathLst>
            </a:cu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10"/>
            <p:cNvSpPr>
              <a:spLocks/>
            </p:cNvSpPr>
            <p:nvPr userDrawn="1"/>
          </p:nvSpPr>
          <p:spPr bwMode="auto">
            <a:xfrm>
              <a:off x="6202" y="523"/>
              <a:ext cx="52" cy="31"/>
            </a:xfrm>
            <a:custGeom>
              <a:avLst/>
              <a:gdLst>
                <a:gd name="T0" fmla="*/ 0 w 52"/>
                <a:gd name="T1" fmla="*/ 26 h 31"/>
                <a:gd name="T2" fmla="*/ 0 w 52"/>
                <a:gd name="T3" fmla="*/ 26 h 31"/>
                <a:gd name="T4" fmla="*/ 4 w 52"/>
                <a:gd name="T5" fmla="*/ 27 h 31"/>
                <a:gd name="T6" fmla="*/ 7 w 52"/>
                <a:gd name="T7" fmla="*/ 30 h 31"/>
                <a:gd name="T8" fmla="*/ 10 w 52"/>
                <a:gd name="T9" fmla="*/ 31 h 31"/>
                <a:gd name="T10" fmla="*/ 15 w 52"/>
                <a:gd name="T11" fmla="*/ 31 h 31"/>
                <a:gd name="T12" fmla="*/ 15 w 52"/>
                <a:gd name="T13" fmla="*/ 31 h 31"/>
                <a:gd name="T14" fmla="*/ 18 w 52"/>
                <a:gd name="T15" fmla="*/ 29 h 31"/>
                <a:gd name="T16" fmla="*/ 21 w 52"/>
                <a:gd name="T17" fmla="*/ 26 h 31"/>
                <a:gd name="T18" fmla="*/ 32 w 52"/>
                <a:gd name="T19" fmla="*/ 23 h 31"/>
                <a:gd name="T20" fmla="*/ 42 w 52"/>
                <a:gd name="T21" fmla="*/ 20 h 31"/>
                <a:gd name="T22" fmla="*/ 48 w 52"/>
                <a:gd name="T23" fmla="*/ 19 h 31"/>
                <a:gd name="T24" fmla="*/ 52 w 52"/>
                <a:gd name="T25" fmla="*/ 16 h 31"/>
                <a:gd name="T26" fmla="*/ 52 w 52"/>
                <a:gd name="T27" fmla="*/ 16 h 31"/>
                <a:gd name="T28" fmla="*/ 50 w 52"/>
                <a:gd name="T29" fmla="*/ 12 h 31"/>
                <a:gd name="T30" fmla="*/ 49 w 52"/>
                <a:gd name="T31" fmla="*/ 8 h 31"/>
                <a:gd name="T32" fmla="*/ 46 w 52"/>
                <a:gd name="T33" fmla="*/ 3 h 31"/>
                <a:gd name="T34" fmla="*/ 43 w 52"/>
                <a:gd name="T35" fmla="*/ 2 h 31"/>
                <a:gd name="T36" fmla="*/ 41 w 52"/>
                <a:gd name="T37" fmla="*/ 0 h 31"/>
                <a:gd name="T38" fmla="*/ 36 w 52"/>
                <a:gd name="T39" fmla="*/ 0 h 31"/>
                <a:gd name="T40" fmla="*/ 26 w 52"/>
                <a:gd name="T41" fmla="*/ 3 h 31"/>
                <a:gd name="T42" fmla="*/ 18 w 52"/>
                <a:gd name="T43" fmla="*/ 6 h 31"/>
                <a:gd name="T44" fmla="*/ 10 w 52"/>
                <a:gd name="T45" fmla="*/ 13 h 31"/>
                <a:gd name="T46" fmla="*/ 4 w 52"/>
                <a:gd name="T47" fmla="*/ 19 h 31"/>
                <a:gd name="T48" fmla="*/ 0 w 52"/>
                <a:gd name="T49" fmla="*/ 26 h 31"/>
                <a:gd name="T50" fmla="*/ 0 w 52"/>
                <a:gd name="T51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31">
                  <a:moveTo>
                    <a:pt x="0" y="26"/>
                  </a:moveTo>
                  <a:lnTo>
                    <a:pt x="0" y="26"/>
                  </a:lnTo>
                  <a:lnTo>
                    <a:pt x="4" y="27"/>
                  </a:lnTo>
                  <a:lnTo>
                    <a:pt x="7" y="30"/>
                  </a:lnTo>
                  <a:lnTo>
                    <a:pt x="10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8" y="29"/>
                  </a:lnTo>
                  <a:lnTo>
                    <a:pt x="21" y="26"/>
                  </a:lnTo>
                  <a:lnTo>
                    <a:pt x="32" y="23"/>
                  </a:lnTo>
                  <a:lnTo>
                    <a:pt x="42" y="20"/>
                  </a:lnTo>
                  <a:lnTo>
                    <a:pt x="48" y="19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0" y="12"/>
                  </a:lnTo>
                  <a:lnTo>
                    <a:pt x="49" y="8"/>
                  </a:lnTo>
                  <a:lnTo>
                    <a:pt x="46" y="3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26" y="3"/>
                  </a:lnTo>
                  <a:lnTo>
                    <a:pt x="18" y="6"/>
                  </a:lnTo>
                  <a:lnTo>
                    <a:pt x="10" y="13"/>
                  </a:lnTo>
                  <a:lnTo>
                    <a:pt x="4" y="19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11"/>
            <p:cNvSpPr>
              <a:spLocks/>
            </p:cNvSpPr>
            <p:nvPr userDrawn="1"/>
          </p:nvSpPr>
          <p:spPr bwMode="auto">
            <a:xfrm>
              <a:off x="6230" y="552"/>
              <a:ext cx="59" cy="29"/>
            </a:xfrm>
            <a:custGeom>
              <a:avLst/>
              <a:gdLst>
                <a:gd name="T0" fmla="*/ 5 w 59"/>
                <a:gd name="T1" fmla="*/ 29 h 29"/>
                <a:gd name="T2" fmla="*/ 5 w 59"/>
                <a:gd name="T3" fmla="*/ 29 h 29"/>
                <a:gd name="T4" fmla="*/ 20 w 59"/>
                <a:gd name="T5" fmla="*/ 29 h 29"/>
                <a:gd name="T6" fmla="*/ 20 w 59"/>
                <a:gd name="T7" fmla="*/ 29 h 29"/>
                <a:gd name="T8" fmla="*/ 20 w 59"/>
                <a:gd name="T9" fmla="*/ 26 h 29"/>
                <a:gd name="T10" fmla="*/ 20 w 59"/>
                <a:gd name="T11" fmla="*/ 23 h 29"/>
                <a:gd name="T12" fmla="*/ 17 w 59"/>
                <a:gd name="T13" fmla="*/ 18 h 29"/>
                <a:gd name="T14" fmla="*/ 15 w 59"/>
                <a:gd name="T15" fmla="*/ 15 h 29"/>
                <a:gd name="T16" fmla="*/ 15 w 59"/>
                <a:gd name="T17" fmla="*/ 12 h 29"/>
                <a:gd name="T18" fmla="*/ 17 w 59"/>
                <a:gd name="T19" fmla="*/ 11 h 29"/>
                <a:gd name="T20" fmla="*/ 20 w 59"/>
                <a:gd name="T21" fmla="*/ 8 h 29"/>
                <a:gd name="T22" fmla="*/ 20 w 59"/>
                <a:gd name="T23" fmla="*/ 8 h 29"/>
                <a:gd name="T24" fmla="*/ 22 w 59"/>
                <a:gd name="T25" fmla="*/ 9 h 29"/>
                <a:gd name="T26" fmla="*/ 24 w 59"/>
                <a:gd name="T27" fmla="*/ 11 h 29"/>
                <a:gd name="T28" fmla="*/ 27 w 59"/>
                <a:gd name="T29" fmla="*/ 15 h 29"/>
                <a:gd name="T30" fmla="*/ 28 w 59"/>
                <a:gd name="T31" fmla="*/ 19 h 29"/>
                <a:gd name="T32" fmla="*/ 31 w 59"/>
                <a:gd name="T33" fmla="*/ 23 h 29"/>
                <a:gd name="T34" fmla="*/ 31 w 59"/>
                <a:gd name="T35" fmla="*/ 23 h 29"/>
                <a:gd name="T36" fmla="*/ 42 w 59"/>
                <a:gd name="T37" fmla="*/ 22 h 29"/>
                <a:gd name="T38" fmla="*/ 50 w 59"/>
                <a:gd name="T39" fmla="*/ 19 h 29"/>
                <a:gd name="T40" fmla="*/ 56 w 59"/>
                <a:gd name="T41" fmla="*/ 14 h 29"/>
                <a:gd name="T42" fmla="*/ 59 w 59"/>
                <a:gd name="T43" fmla="*/ 5 h 29"/>
                <a:gd name="T44" fmla="*/ 59 w 59"/>
                <a:gd name="T45" fmla="*/ 5 h 29"/>
                <a:gd name="T46" fmla="*/ 56 w 59"/>
                <a:gd name="T47" fmla="*/ 4 h 29"/>
                <a:gd name="T48" fmla="*/ 53 w 59"/>
                <a:gd name="T49" fmla="*/ 2 h 29"/>
                <a:gd name="T50" fmla="*/ 50 w 59"/>
                <a:gd name="T51" fmla="*/ 0 h 29"/>
                <a:gd name="T52" fmla="*/ 45 w 59"/>
                <a:gd name="T53" fmla="*/ 0 h 29"/>
                <a:gd name="T54" fmla="*/ 45 w 59"/>
                <a:gd name="T55" fmla="*/ 0 h 29"/>
                <a:gd name="T56" fmla="*/ 45 w 59"/>
                <a:gd name="T57" fmla="*/ 5 h 29"/>
                <a:gd name="T58" fmla="*/ 43 w 59"/>
                <a:gd name="T59" fmla="*/ 8 h 29"/>
                <a:gd name="T60" fmla="*/ 42 w 59"/>
                <a:gd name="T61" fmla="*/ 8 h 29"/>
                <a:gd name="T62" fmla="*/ 42 w 59"/>
                <a:gd name="T63" fmla="*/ 8 h 29"/>
                <a:gd name="T64" fmla="*/ 38 w 59"/>
                <a:gd name="T65" fmla="*/ 5 h 29"/>
                <a:gd name="T66" fmla="*/ 35 w 59"/>
                <a:gd name="T67" fmla="*/ 4 h 29"/>
                <a:gd name="T68" fmla="*/ 28 w 59"/>
                <a:gd name="T69" fmla="*/ 1 h 29"/>
                <a:gd name="T70" fmla="*/ 20 w 59"/>
                <a:gd name="T71" fmla="*/ 1 h 29"/>
                <a:gd name="T72" fmla="*/ 11 w 59"/>
                <a:gd name="T73" fmla="*/ 4 h 29"/>
                <a:gd name="T74" fmla="*/ 5 w 59"/>
                <a:gd name="T75" fmla="*/ 8 h 29"/>
                <a:gd name="T76" fmla="*/ 3 w 59"/>
                <a:gd name="T77" fmla="*/ 11 h 29"/>
                <a:gd name="T78" fmla="*/ 1 w 59"/>
                <a:gd name="T79" fmla="*/ 14 h 29"/>
                <a:gd name="T80" fmla="*/ 0 w 59"/>
                <a:gd name="T81" fmla="*/ 18 h 29"/>
                <a:gd name="T82" fmla="*/ 1 w 59"/>
                <a:gd name="T83" fmla="*/ 21 h 29"/>
                <a:gd name="T84" fmla="*/ 3 w 59"/>
                <a:gd name="T85" fmla="*/ 25 h 29"/>
                <a:gd name="T86" fmla="*/ 5 w 59"/>
                <a:gd name="T87" fmla="*/ 29 h 29"/>
                <a:gd name="T88" fmla="*/ 5 w 59"/>
                <a:gd name="T8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" h="29">
                  <a:moveTo>
                    <a:pt x="5" y="29"/>
                  </a:moveTo>
                  <a:lnTo>
                    <a:pt x="5" y="29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3"/>
                  </a:lnTo>
                  <a:lnTo>
                    <a:pt x="17" y="18"/>
                  </a:lnTo>
                  <a:lnTo>
                    <a:pt x="15" y="15"/>
                  </a:lnTo>
                  <a:lnTo>
                    <a:pt x="15" y="12"/>
                  </a:lnTo>
                  <a:lnTo>
                    <a:pt x="17" y="11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9"/>
                  </a:lnTo>
                  <a:lnTo>
                    <a:pt x="24" y="11"/>
                  </a:lnTo>
                  <a:lnTo>
                    <a:pt x="27" y="15"/>
                  </a:lnTo>
                  <a:lnTo>
                    <a:pt x="28" y="19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42" y="22"/>
                  </a:lnTo>
                  <a:lnTo>
                    <a:pt x="50" y="19"/>
                  </a:lnTo>
                  <a:lnTo>
                    <a:pt x="56" y="14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6" y="4"/>
                  </a:lnTo>
                  <a:lnTo>
                    <a:pt x="53" y="2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5"/>
                  </a:lnTo>
                  <a:lnTo>
                    <a:pt x="43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38" y="5"/>
                  </a:lnTo>
                  <a:lnTo>
                    <a:pt x="35" y="4"/>
                  </a:lnTo>
                  <a:lnTo>
                    <a:pt x="28" y="1"/>
                  </a:lnTo>
                  <a:lnTo>
                    <a:pt x="20" y="1"/>
                  </a:lnTo>
                  <a:lnTo>
                    <a:pt x="11" y="4"/>
                  </a:lnTo>
                  <a:lnTo>
                    <a:pt x="5" y="8"/>
                  </a:lnTo>
                  <a:lnTo>
                    <a:pt x="3" y="11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3" y="25"/>
                  </a:lnTo>
                  <a:lnTo>
                    <a:pt x="5" y="29"/>
                  </a:lnTo>
                  <a:lnTo>
                    <a:pt x="5" y="29"/>
                  </a:lnTo>
                  <a:close/>
                </a:path>
              </a:pathLst>
            </a:cu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12"/>
            <p:cNvSpPr>
              <a:spLocks/>
            </p:cNvSpPr>
            <p:nvPr userDrawn="1"/>
          </p:nvSpPr>
          <p:spPr bwMode="auto">
            <a:xfrm>
              <a:off x="6227" y="415"/>
              <a:ext cx="139" cy="37"/>
            </a:xfrm>
            <a:custGeom>
              <a:avLst/>
              <a:gdLst>
                <a:gd name="T0" fmla="*/ 8 w 139"/>
                <a:gd name="T1" fmla="*/ 0 h 37"/>
                <a:gd name="T2" fmla="*/ 8 w 139"/>
                <a:gd name="T3" fmla="*/ 0 h 37"/>
                <a:gd name="T4" fmla="*/ 6 w 139"/>
                <a:gd name="T5" fmla="*/ 5 h 37"/>
                <a:gd name="T6" fmla="*/ 3 w 139"/>
                <a:gd name="T7" fmla="*/ 7 h 37"/>
                <a:gd name="T8" fmla="*/ 1 w 139"/>
                <a:gd name="T9" fmla="*/ 12 h 37"/>
                <a:gd name="T10" fmla="*/ 0 w 139"/>
                <a:gd name="T11" fmla="*/ 16 h 37"/>
                <a:gd name="T12" fmla="*/ 0 w 139"/>
                <a:gd name="T13" fmla="*/ 16 h 37"/>
                <a:gd name="T14" fmla="*/ 8 w 139"/>
                <a:gd name="T15" fmla="*/ 20 h 37"/>
                <a:gd name="T16" fmla="*/ 16 w 139"/>
                <a:gd name="T17" fmla="*/ 21 h 37"/>
                <a:gd name="T18" fmla="*/ 23 w 139"/>
                <a:gd name="T19" fmla="*/ 23 h 37"/>
                <a:gd name="T20" fmla="*/ 31 w 139"/>
                <a:gd name="T21" fmla="*/ 23 h 37"/>
                <a:gd name="T22" fmla="*/ 49 w 139"/>
                <a:gd name="T23" fmla="*/ 20 h 37"/>
                <a:gd name="T24" fmla="*/ 70 w 139"/>
                <a:gd name="T25" fmla="*/ 19 h 37"/>
                <a:gd name="T26" fmla="*/ 70 w 139"/>
                <a:gd name="T27" fmla="*/ 19 h 37"/>
                <a:gd name="T28" fmla="*/ 86 w 139"/>
                <a:gd name="T29" fmla="*/ 26 h 37"/>
                <a:gd name="T30" fmla="*/ 103 w 139"/>
                <a:gd name="T31" fmla="*/ 33 h 37"/>
                <a:gd name="T32" fmla="*/ 111 w 139"/>
                <a:gd name="T33" fmla="*/ 35 h 37"/>
                <a:gd name="T34" fmla="*/ 119 w 139"/>
                <a:gd name="T35" fmla="*/ 37 h 37"/>
                <a:gd name="T36" fmla="*/ 129 w 139"/>
                <a:gd name="T37" fmla="*/ 37 h 37"/>
                <a:gd name="T38" fmla="*/ 139 w 139"/>
                <a:gd name="T39" fmla="*/ 37 h 37"/>
                <a:gd name="T40" fmla="*/ 139 w 139"/>
                <a:gd name="T41" fmla="*/ 37 h 37"/>
                <a:gd name="T42" fmla="*/ 135 w 139"/>
                <a:gd name="T43" fmla="*/ 30 h 37"/>
                <a:gd name="T44" fmla="*/ 131 w 139"/>
                <a:gd name="T45" fmla="*/ 24 h 37"/>
                <a:gd name="T46" fmla="*/ 125 w 139"/>
                <a:gd name="T47" fmla="*/ 20 h 37"/>
                <a:gd name="T48" fmla="*/ 118 w 139"/>
                <a:gd name="T49" fmla="*/ 16 h 37"/>
                <a:gd name="T50" fmla="*/ 111 w 139"/>
                <a:gd name="T51" fmla="*/ 13 h 37"/>
                <a:gd name="T52" fmla="*/ 103 w 139"/>
                <a:gd name="T53" fmla="*/ 10 h 37"/>
                <a:gd name="T54" fmla="*/ 84 w 139"/>
                <a:gd name="T55" fmla="*/ 7 h 37"/>
                <a:gd name="T56" fmla="*/ 65 w 139"/>
                <a:gd name="T57" fmla="*/ 5 h 37"/>
                <a:gd name="T58" fmla="*/ 45 w 139"/>
                <a:gd name="T59" fmla="*/ 3 h 37"/>
                <a:gd name="T60" fmla="*/ 25 w 139"/>
                <a:gd name="T61" fmla="*/ 2 h 37"/>
                <a:gd name="T62" fmla="*/ 8 w 139"/>
                <a:gd name="T63" fmla="*/ 0 h 37"/>
                <a:gd name="T64" fmla="*/ 8 w 139"/>
                <a:gd name="T6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9" h="37">
                  <a:moveTo>
                    <a:pt x="8" y="0"/>
                  </a:moveTo>
                  <a:lnTo>
                    <a:pt x="8" y="0"/>
                  </a:lnTo>
                  <a:lnTo>
                    <a:pt x="6" y="5"/>
                  </a:lnTo>
                  <a:lnTo>
                    <a:pt x="3" y="7"/>
                  </a:lnTo>
                  <a:lnTo>
                    <a:pt x="1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8" y="20"/>
                  </a:lnTo>
                  <a:lnTo>
                    <a:pt x="16" y="21"/>
                  </a:lnTo>
                  <a:lnTo>
                    <a:pt x="23" y="23"/>
                  </a:lnTo>
                  <a:lnTo>
                    <a:pt x="31" y="23"/>
                  </a:lnTo>
                  <a:lnTo>
                    <a:pt x="49" y="20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86" y="26"/>
                  </a:lnTo>
                  <a:lnTo>
                    <a:pt x="103" y="33"/>
                  </a:lnTo>
                  <a:lnTo>
                    <a:pt x="111" y="35"/>
                  </a:lnTo>
                  <a:lnTo>
                    <a:pt x="119" y="37"/>
                  </a:lnTo>
                  <a:lnTo>
                    <a:pt x="129" y="37"/>
                  </a:lnTo>
                  <a:lnTo>
                    <a:pt x="139" y="37"/>
                  </a:lnTo>
                  <a:lnTo>
                    <a:pt x="139" y="37"/>
                  </a:lnTo>
                  <a:lnTo>
                    <a:pt x="135" y="30"/>
                  </a:lnTo>
                  <a:lnTo>
                    <a:pt x="131" y="24"/>
                  </a:lnTo>
                  <a:lnTo>
                    <a:pt x="125" y="20"/>
                  </a:lnTo>
                  <a:lnTo>
                    <a:pt x="118" y="16"/>
                  </a:lnTo>
                  <a:lnTo>
                    <a:pt x="111" y="13"/>
                  </a:lnTo>
                  <a:lnTo>
                    <a:pt x="103" y="10"/>
                  </a:lnTo>
                  <a:lnTo>
                    <a:pt x="84" y="7"/>
                  </a:lnTo>
                  <a:lnTo>
                    <a:pt x="65" y="5"/>
                  </a:lnTo>
                  <a:lnTo>
                    <a:pt x="45" y="3"/>
                  </a:lnTo>
                  <a:lnTo>
                    <a:pt x="25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13"/>
            <p:cNvSpPr>
              <a:spLocks/>
            </p:cNvSpPr>
            <p:nvPr userDrawn="1"/>
          </p:nvSpPr>
          <p:spPr bwMode="auto">
            <a:xfrm>
              <a:off x="6002" y="328"/>
              <a:ext cx="255" cy="211"/>
            </a:xfrm>
            <a:custGeom>
              <a:avLst/>
              <a:gdLst>
                <a:gd name="T0" fmla="*/ 204 w 255"/>
                <a:gd name="T1" fmla="*/ 37 h 211"/>
                <a:gd name="T2" fmla="*/ 211 w 255"/>
                <a:gd name="T3" fmla="*/ 27 h 211"/>
                <a:gd name="T4" fmla="*/ 219 w 255"/>
                <a:gd name="T5" fmla="*/ 32 h 211"/>
                <a:gd name="T6" fmla="*/ 242 w 255"/>
                <a:gd name="T7" fmla="*/ 34 h 211"/>
                <a:gd name="T8" fmla="*/ 255 w 255"/>
                <a:gd name="T9" fmla="*/ 27 h 211"/>
                <a:gd name="T10" fmla="*/ 250 w 255"/>
                <a:gd name="T11" fmla="*/ 21 h 211"/>
                <a:gd name="T12" fmla="*/ 229 w 255"/>
                <a:gd name="T13" fmla="*/ 21 h 211"/>
                <a:gd name="T14" fmla="*/ 218 w 255"/>
                <a:gd name="T15" fmla="*/ 16 h 211"/>
                <a:gd name="T16" fmla="*/ 219 w 255"/>
                <a:gd name="T17" fmla="*/ 11 h 211"/>
                <a:gd name="T18" fmla="*/ 226 w 255"/>
                <a:gd name="T19" fmla="*/ 6 h 211"/>
                <a:gd name="T20" fmla="*/ 218 w 255"/>
                <a:gd name="T21" fmla="*/ 2 h 211"/>
                <a:gd name="T22" fmla="*/ 186 w 255"/>
                <a:gd name="T23" fmla="*/ 2 h 211"/>
                <a:gd name="T24" fmla="*/ 153 w 255"/>
                <a:gd name="T25" fmla="*/ 9 h 211"/>
                <a:gd name="T26" fmla="*/ 135 w 255"/>
                <a:gd name="T27" fmla="*/ 3 h 211"/>
                <a:gd name="T28" fmla="*/ 121 w 255"/>
                <a:gd name="T29" fmla="*/ 16 h 211"/>
                <a:gd name="T30" fmla="*/ 118 w 255"/>
                <a:gd name="T31" fmla="*/ 27 h 211"/>
                <a:gd name="T32" fmla="*/ 125 w 255"/>
                <a:gd name="T33" fmla="*/ 30 h 211"/>
                <a:gd name="T34" fmla="*/ 144 w 255"/>
                <a:gd name="T35" fmla="*/ 24 h 211"/>
                <a:gd name="T36" fmla="*/ 156 w 255"/>
                <a:gd name="T37" fmla="*/ 27 h 211"/>
                <a:gd name="T38" fmla="*/ 149 w 255"/>
                <a:gd name="T39" fmla="*/ 37 h 211"/>
                <a:gd name="T40" fmla="*/ 124 w 255"/>
                <a:gd name="T41" fmla="*/ 48 h 211"/>
                <a:gd name="T42" fmla="*/ 106 w 255"/>
                <a:gd name="T43" fmla="*/ 56 h 211"/>
                <a:gd name="T44" fmla="*/ 100 w 255"/>
                <a:gd name="T45" fmla="*/ 70 h 211"/>
                <a:gd name="T46" fmla="*/ 94 w 255"/>
                <a:gd name="T47" fmla="*/ 69 h 211"/>
                <a:gd name="T48" fmla="*/ 83 w 255"/>
                <a:gd name="T49" fmla="*/ 70 h 211"/>
                <a:gd name="T50" fmla="*/ 72 w 255"/>
                <a:gd name="T51" fmla="*/ 79 h 211"/>
                <a:gd name="T52" fmla="*/ 69 w 255"/>
                <a:gd name="T53" fmla="*/ 69 h 211"/>
                <a:gd name="T54" fmla="*/ 59 w 255"/>
                <a:gd name="T55" fmla="*/ 73 h 211"/>
                <a:gd name="T56" fmla="*/ 59 w 255"/>
                <a:gd name="T57" fmla="*/ 87 h 211"/>
                <a:gd name="T58" fmla="*/ 69 w 255"/>
                <a:gd name="T59" fmla="*/ 106 h 211"/>
                <a:gd name="T60" fmla="*/ 49 w 255"/>
                <a:gd name="T61" fmla="*/ 118 h 211"/>
                <a:gd name="T62" fmla="*/ 26 w 255"/>
                <a:gd name="T63" fmla="*/ 131 h 211"/>
                <a:gd name="T64" fmla="*/ 23 w 255"/>
                <a:gd name="T65" fmla="*/ 142 h 211"/>
                <a:gd name="T66" fmla="*/ 26 w 255"/>
                <a:gd name="T67" fmla="*/ 145 h 211"/>
                <a:gd name="T68" fmla="*/ 40 w 255"/>
                <a:gd name="T69" fmla="*/ 139 h 211"/>
                <a:gd name="T70" fmla="*/ 47 w 255"/>
                <a:gd name="T71" fmla="*/ 128 h 211"/>
                <a:gd name="T72" fmla="*/ 58 w 255"/>
                <a:gd name="T73" fmla="*/ 127 h 211"/>
                <a:gd name="T74" fmla="*/ 20 w 255"/>
                <a:gd name="T75" fmla="*/ 174 h 211"/>
                <a:gd name="T76" fmla="*/ 3 w 255"/>
                <a:gd name="T77" fmla="*/ 187 h 211"/>
                <a:gd name="T78" fmla="*/ 2 w 255"/>
                <a:gd name="T79" fmla="*/ 204 h 211"/>
                <a:gd name="T80" fmla="*/ 4 w 255"/>
                <a:gd name="T81" fmla="*/ 211 h 211"/>
                <a:gd name="T82" fmla="*/ 14 w 255"/>
                <a:gd name="T83" fmla="*/ 210 h 211"/>
                <a:gd name="T84" fmla="*/ 19 w 255"/>
                <a:gd name="T85" fmla="*/ 193 h 211"/>
                <a:gd name="T86" fmla="*/ 33 w 255"/>
                <a:gd name="T87" fmla="*/ 184 h 211"/>
                <a:gd name="T88" fmla="*/ 38 w 255"/>
                <a:gd name="T89" fmla="*/ 173 h 211"/>
                <a:gd name="T90" fmla="*/ 71 w 255"/>
                <a:gd name="T91" fmla="*/ 146 h 211"/>
                <a:gd name="T92" fmla="*/ 93 w 255"/>
                <a:gd name="T93" fmla="*/ 125 h 211"/>
                <a:gd name="T94" fmla="*/ 99 w 255"/>
                <a:gd name="T95" fmla="*/ 108 h 211"/>
                <a:gd name="T96" fmla="*/ 86 w 255"/>
                <a:gd name="T97" fmla="*/ 111 h 211"/>
                <a:gd name="T98" fmla="*/ 76 w 255"/>
                <a:gd name="T99" fmla="*/ 124 h 211"/>
                <a:gd name="T100" fmla="*/ 62 w 255"/>
                <a:gd name="T101" fmla="*/ 124 h 211"/>
                <a:gd name="T102" fmla="*/ 135 w 255"/>
                <a:gd name="T103" fmla="*/ 55 h 211"/>
                <a:gd name="T104" fmla="*/ 148 w 255"/>
                <a:gd name="T105" fmla="*/ 58 h 211"/>
                <a:gd name="T106" fmla="*/ 172 w 255"/>
                <a:gd name="T107" fmla="*/ 47 h 211"/>
                <a:gd name="T108" fmla="*/ 204 w 255"/>
                <a:gd name="T109" fmla="*/ 4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5" h="211">
                  <a:moveTo>
                    <a:pt x="204" y="42"/>
                  </a:moveTo>
                  <a:lnTo>
                    <a:pt x="204" y="42"/>
                  </a:lnTo>
                  <a:lnTo>
                    <a:pt x="204" y="37"/>
                  </a:lnTo>
                  <a:lnTo>
                    <a:pt x="204" y="32"/>
                  </a:lnTo>
                  <a:lnTo>
                    <a:pt x="207" y="28"/>
                  </a:lnTo>
                  <a:lnTo>
                    <a:pt x="211" y="27"/>
                  </a:lnTo>
                  <a:lnTo>
                    <a:pt x="211" y="27"/>
                  </a:lnTo>
                  <a:lnTo>
                    <a:pt x="214" y="31"/>
                  </a:lnTo>
                  <a:lnTo>
                    <a:pt x="219" y="32"/>
                  </a:lnTo>
                  <a:lnTo>
                    <a:pt x="226" y="34"/>
                  </a:lnTo>
                  <a:lnTo>
                    <a:pt x="235" y="34"/>
                  </a:lnTo>
                  <a:lnTo>
                    <a:pt x="242" y="34"/>
                  </a:lnTo>
                  <a:lnTo>
                    <a:pt x="249" y="31"/>
                  </a:lnTo>
                  <a:lnTo>
                    <a:pt x="253" y="28"/>
                  </a:lnTo>
                  <a:lnTo>
                    <a:pt x="255" y="27"/>
                  </a:lnTo>
                  <a:lnTo>
                    <a:pt x="255" y="24"/>
                  </a:lnTo>
                  <a:lnTo>
                    <a:pt x="255" y="24"/>
                  </a:lnTo>
                  <a:lnTo>
                    <a:pt x="250" y="21"/>
                  </a:lnTo>
                  <a:lnTo>
                    <a:pt x="246" y="20"/>
                  </a:lnTo>
                  <a:lnTo>
                    <a:pt x="235" y="20"/>
                  </a:lnTo>
                  <a:lnTo>
                    <a:pt x="229" y="21"/>
                  </a:lnTo>
                  <a:lnTo>
                    <a:pt x="225" y="20"/>
                  </a:lnTo>
                  <a:lnTo>
                    <a:pt x="221" y="18"/>
                  </a:lnTo>
                  <a:lnTo>
                    <a:pt x="218" y="16"/>
                  </a:lnTo>
                  <a:lnTo>
                    <a:pt x="218" y="16"/>
                  </a:lnTo>
                  <a:lnTo>
                    <a:pt x="219" y="13"/>
                  </a:lnTo>
                  <a:lnTo>
                    <a:pt x="219" y="11"/>
                  </a:lnTo>
                  <a:lnTo>
                    <a:pt x="224" y="10"/>
                  </a:lnTo>
                  <a:lnTo>
                    <a:pt x="225" y="7"/>
                  </a:lnTo>
                  <a:lnTo>
                    <a:pt x="226" y="6"/>
                  </a:lnTo>
                  <a:lnTo>
                    <a:pt x="225" y="3"/>
                  </a:lnTo>
                  <a:lnTo>
                    <a:pt x="225" y="3"/>
                  </a:lnTo>
                  <a:lnTo>
                    <a:pt x="218" y="2"/>
                  </a:lnTo>
                  <a:lnTo>
                    <a:pt x="211" y="0"/>
                  </a:lnTo>
                  <a:lnTo>
                    <a:pt x="198" y="0"/>
                  </a:lnTo>
                  <a:lnTo>
                    <a:pt x="186" y="2"/>
                  </a:lnTo>
                  <a:lnTo>
                    <a:pt x="174" y="4"/>
                  </a:lnTo>
                  <a:lnTo>
                    <a:pt x="163" y="7"/>
                  </a:lnTo>
                  <a:lnTo>
                    <a:pt x="153" y="9"/>
                  </a:lnTo>
                  <a:lnTo>
                    <a:pt x="144" y="7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5" y="3"/>
                  </a:lnTo>
                  <a:lnTo>
                    <a:pt x="128" y="9"/>
                  </a:lnTo>
                  <a:lnTo>
                    <a:pt x="121" y="16"/>
                  </a:lnTo>
                  <a:lnTo>
                    <a:pt x="118" y="18"/>
                  </a:lnTo>
                  <a:lnTo>
                    <a:pt x="117" y="23"/>
                  </a:lnTo>
                  <a:lnTo>
                    <a:pt x="118" y="27"/>
                  </a:lnTo>
                  <a:lnTo>
                    <a:pt x="120" y="30"/>
                  </a:lnTo>
                  <a:lnTo>
                    <a:pt x="120" y="30"/>
                  </a:lnTo>
                  <a:lnTo>
                    <a:pt x="125" y="30"/>
                  </a:lnTo>
                  <a:lnTo>
                    <a:pt x="130" y="30"/>
                  </a:lnTo>
                  <a:lnTo>
                    <a:pt x="139" y="25"/>
                  </a:lnTo>
                  <a:lnTo>
                    <a:pt x="144" y="24"/>
                  </a:lnTo>
                  <a:lnTo>
                    <a:pt x="148" y="24"/>
                  </a:lnTo>
                  <a:lnTo>
                    <a:pt x="152" y="24"/>
                  </a:lnTo>
                  <a:lnTo>
                    <a:pt x="156" y="27"/>
                  </a:lnTo>
                  <a:lnTo>
                    <a:pt x="156" y="27"/>
                  </a:lnTo>
                  <a:lnTo>
                    <a:pt x="153" y="32"/>
                  </a:lnTo>
                  <a:lnTo>
                    <a:pt x="149" y="37"/>
                  </a:lnTo>
                  <a:lnTo>
                    <a:pt x="144" y="41"/>
                  </a:lnTo>
                  <a:lnTo>
                    <a:pt x="138" y="44"/>
                  </a:lnTo>
                  <a:lnTo>
                    <a:pt x="124" y="48"/>
                  </a:lnTo>
                  <a:lnTo>
                    <a:pt x="108" y="51"/>
                  </a:lnTo>
                  <a:lnTo>
                    <a:pt x="108" y="51"/>
                  </a:lnTo>
                  <a:lnTo>
                    <a:pt x="106" y="56"/>
                  </a:lnTo>
                  <a:lnTo>
                    <a:pt x="104" y="62"/>
                  </a:lnTo>
                  <a:lnTo>
                    <a:pt x="101" y="68"/>
                  </a:lnTo>
                  <a:lnTo>
                    <a:pt x="100" y="70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4" y="69"/>
                  </a:lnTo>
                  <a:lnTo>
                    <a:pt x="92" y="69"/>
                  </a:lnTo>
                  <a:lnTo>
                    <a:pt x="87" y="69"/>
                  </a:lnTo>
                  <a:lnTo>
                    <a:pt x="83" y="70"/>
                  </a:lnTo>
                  <a:lnTo>
                    <a:pt x="78" y="75"/>
                  </a:lnTo>
                  <a:lnTo>
                    <a:pt x="72" y="79"/>
                  </a:lnTo>
                  <a:lnTo>
                    <a:pt x="72" y="79"/>
                  </a:lnTo>
                  <a:lnTo>
                    <a:pt x="72" y="75"/>
                  </a:lnTo>
                  <a:lnTo>
                    <a:pt x="72" y="72"/>
                  </a:lnTo>
                  <a:lnTo>
                    <a:pt x="69" y="69"/>
                  </a:lnTo>
                  <a:lnTo>
                    <a:pt x="65" y="69"/>
                  </a:lnTo>
                  <a:lnTo>
                    <a:pt x="65" y="69"/>
                  </a:lnTo>
                  <a:lnTo>
                    <a:pt x="59" y="73"/>
                  </a:lnTo>
                  <a:lnTo>
                    <a:pt x="58" y="77"/>
                  </a:lnTo>
                  <a:lnTo>
                    <a:pt x="58" y="82"/>
                  </a:lnTo>
                  <a:lnTo>
                    <a:pt x="59" y="87"/>
                  </a:lnTo>
                  <a:lnTo>
                    <a:pt x="65" y="97"/>
                  </a:lnTo>
                  <a:lnTo>
                    <a:pt x="68" y="101"/>
                  </a:lnTo>
                  <a:lnTo>
                    <a:pt x="69" y="106"/>
                  </a:lnTo>
                  <a:lnTo>
                    <a:pt x="69" y="106"/>
                  </a:lnTo>
                  <a:lnTo>
                    <a:pt x="61" y="113"/>
                  </a:lnTo>
                  <a:lnTo>
                    <a:pt x="49" y="118"/>
                  </a:lnTo>
                  <a:lnTo>
                    <a:pt x="26" y="127"/>
                  </a:lnTo>
                  <a:lnTo>
                    <a:pt x="26" y="127"/>
                  </a:lnTo>
                  <a:lnTo>
                    <a:pt x="26" y="131"/>
                  </a:lnTo>
                  <a:lnTo>
                    <a:pt x="26" y="134"/>
                  </a:lnTo>
                  <a:lnTo>
                    <a:pt x="24" y="138"/>
                  </a:lnTo>
                  <a:lnTo>
                    <a:pt x="23" y="142"/>
                  </a:lnTo>
                  <a:lnTo>
                    <a:pt x="23" y="143"/>
                  </a:lnTo>
                  <a:lnTo>
                    <a:pt x="26" y="145"/>
                  </a:lnTo>
                  <a:lnTo>
                    <a:pt x="26" y="145"/>
                  </a:lnTo>
                  <a:lnTo>
                    <a:pt x="31" y="145"/>
                  </a:lnTo>
                  <a:lnTo>
                    <a:pt x="37" y="142"/>
                  </a:lnTo>
                  <a:lnTo>
                    <a:pt x="40" y="139"/>
                  </a:lnTo>
                  <a:lnTo>
                    <a:pt x="41" y="135"/>
                  </a:lnTo>
                  <a:lnTo>
                    <a:pt x="44" y="132"/>
                  </a:lnTo>
                  <a:lnTo>
                    <a:pt x="47" y="128"/>
                  </a:lnTo>
                  <a:lnTo>
                    <a:pt x="51" y="127"/>
                  </a:lnTo>
                  <a:lnTo>
                    <a:pt x="58" y="127"/>
                  </a:lnTo>
                  <a:lnTo>
                    <a:pt x="58" y="127"/>
                  </a:lnTo>
                  <a:lnTo>
                    <a:pt x="45" y="143"/>
                  </a:lnTo>
                  <a:lnTo>
                    <a:pt x="34" y="159"/>
                  </a:lnTo>
                  <a:lnTo>
                    <a:pt x="20" y="174"/>
                  </a:lnTo>
                  <a:lnTo>
                    <a:pt x="12" y="181"/>
                  </a:lnTo>
                  <a:lnTo>
                    <a:pt x="3" y="187"/>
                  </a:lnTo>
                  <a:lnTo>
                    <a:pt x="3" y="187"/>
                  </a:lnTo>
                  <a:lnTo>
                    <a:pt x="4" y="191"/>
                  </a:lnTo>
                  <a:lnTo>
                    <a:pt x="3" y="197"/>
                  </a:lnTo>
                  <a:lnTo>
                    <a:pt x="2" y="204"/>
                  </a:lnTo>
                  <a:lnTo>
                    <a:pt x="0" y="207"/>
                  </a:lnTo>
                  <a:lnTo>
                    <a:pt x="2" y="210"/>
                  </a:lnTo>
                  <a:lnTo>
                    <a:pt x="4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4" y="210"/>
                  </a:lnTo>
                  <a:lnTo>
                    <a:pt x="16" y="207"/>
                  </a:lnTo>
                  <a:lnTo>
                    <a:pt x="17" y="201"/>
                  </a:lnTo>
                  <a:lnTo>
                    <a:pt x="19" y="193"/>
                  </a:lnTo>
                  <a:lnTo>
                    <a:pt x="19" y="184"/>
                  </a:lnTo>
                  <a:lnTo>
                    <a:pt x="19" y="184"/>
                  </a:lnTo>
                  <a:lnTo>
                    <a:pt x="33" y="184"/>
                  </a:lnTo>
                  <a:lnTo>
                    <a:pt x="33" y="184"/>
                  </a:lnTo>
                  <a:lnTo>
                    <a:pt x="35" y="179"/>
                  </a:lnTo>
                  <a:lnTo>
                    <a:pt x="38" y="173"/>
                  </a:lnTo>
                  <a:lnTo>
                    <a:pt x="47" y="163"/>
                  </a:lnTo>
                  <a:lnTo>
                    <a:pt x="58" y="155"/>
                  </a:lnTo>
                  <a:lnTo>
                    <a:pt x="71" y="146"/>
                  </a:lnTo>
                  <a:lnTo>
                    <a:pt x="80" y="139"/>
                  </a:lnTo>
                  <a:lnTo>
                    <a:pt x="90" y="129"/>
                  </a:lnTo>
                  <a:lnTo>
                    <a:pt x="93" y="125"/>
                  </a:lnTo>
                  <a:lnTo>
                    <a:pt x="96" y="120"/>
                  </a:lnTo>
                  <a:lnTo>
                    <a:pt x="97" y="115"/>
                  </a:lnTo>
                  <a:lnTo>
                    <a:pt x="99" y="108"/>
                  </a:lnTo>
                  <a:lnTo>
                    <a:pt x="99" y="108"/>
                  </a:lnTo>
                  <a:lnTo>
                    <a:pt x="92" y="108"/>
                  </a:lnTo>
                  <a:lnTo>
                    <a:pt x="86" y="111"/>
                  </a:lnTo>
                  <a:lnTo>
                    <a:pt x="82" y="115"/>
                  </a:lnTo>
                  <a:lnTo>
                    <a:pt x="79" y="120"/>
                  </a:lnTo>
                  <a:lnTo>
                    <a:pt x="76" y="124"/>
                  </a:lnTo>
                  <a:lnTo>
                    <a:pt x="73" y="127"/>
                  </a:lnTo>
                  <a:lnTo>
                    <a:pt x="68" y="127"/>
                  </a:lnTo>
                  <a:lnTo>
                    <a:pt x="62" y="124"/>
                  </a:lnTo>
                  <a:lnTo>
                    <a:pt x="62" y="124"/>
                  </a:lnTo>
                  <a:lnTo>
                    <a:pt x="135" y="55"/>
                  </a:lnTo>
                  <a:lnTo>
                    <a:pt x="135" y="55"/>
                  </a:lnTo>
                  <a:lnTo>
                    <a:pt x="138" y="56"/>
                  </a:lnTo>
                  <a:lnTo>
                    <a:pt x="141" y="58"/>
                  </a:lnTo>
                  <a:lnTo>
                    <a:pt x="148" y="58"/>
                  </a:lnTo>
                  <a:lnTo>
                    <a:pt x="156" y="55"/>
                  </a:lnTo>
                  <a:lnTo>
                    <a:pt x="163" y="51"/>
                  </a:lnTo>
                  <a:lnTo>
                    <a:pt x="172" y="47"/>
                  </a:lnTo>
                  <a:lnTo>
                    <a:pt x="182" y="44"/>
                  </a:lnTo>
                  <a:lnTo>
                    <a:pt x="191" y="41"/>
                  </a:lnTo>
                  <a:lnTo>
                    <a:pt x="204" y="42"/>
                  </a:lnTo>
                  <a:lnTo>
                    <a:pt x="204" y="42"/>
                  </a:lnTo>
                  <a:close/>
                </a:path>
              </a:pathLst>
            </a:cu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14"/>
            <p:cNvSpPr>
              <a:spLocks/>
            </p:cNvSpPr>
            <p:nvPr userDrawn="1"/>
          </p:nvSpPr>
          <p:spPr bwMode="auto">
            <a:xfrm>
              <a:off x="6110" y="483"/>
              <a:ext cx="2" cy="1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15"/>
            <p:cNvSpPr>
              <a:spLocks/>
            </p:cNvSpPr>
            <p:nvPr userDrawn="1"/>
          </p:nvSpPr>
          <p:spPr bwMode="auto">
            <a:xfrm>
              <a:off x="6432" y="445"/>
              <a:ext cx="87" cy="175"/>
            </a:xfrm>
            <a:custGeom>
              <a:avLst/>
              <a:gdLst>
                <a:gd name="T0" fmla="*/ 58 w 87"/>
                <a:gd name="T1" fmla="*/ 175 h 175"/>
                <a:gd name="T2" fmla="*/ 58 w 87"/>
                <a:gd name="T3" fmla="*/ 175 h 175"/>
                <a:gd name="T4" fmla="*/ 68 w 87"/>
                <a:gd name="T5" fmla="*/ 175 h 175"/>
                <a:gd name="T6" fmla="*/ 75 w 87"/>
                <a:gd name="T7" fmla="*/ 174 h 175"/>
                <a:gd name="T8" fmla="*/ 79 w 87"/>
                <a:gd name="T9" fmla="*/ 170 h 175"/>
                <a:gd name="T10" fmla="*/ 80 w 87"/>
                <a:gd name="T11" fmla="*/ 164 h 175"/>
                <a:gd name="T12" fmla="*/ 80 w 87"/>
                <a:gd name="T13" fmla="*/ 159 h 175"/>
                <a:gd name="T14" fmla="*/ 80 w 87"/>
                <a:gd name="T15" fmla="*/ 152 h 175"/>
                <a:gd name="T16" fmla="*/ 80 w 87"/>
                <a:gd name="T17" fmla="*/ 140 h 175"/>
                <a:gd name="T18" fmla="*/ 80 w 87"/>
                <a:gd name="T19" fmla="*/ 140 h 175"/>
                <a:gd name="T20" fmla="*/ 83 w 87"/>
                <a:gd name="T21" fmla="*/ 118 h 175"/>
                <a:gd name="T22" fmla="*/ 86 w 87"/>
                <a:gd name="T23" fmla="*/ 93 h 175"/>
                <a:gd name="T24" fmla="*/ 87 w 87"/>
                <a:gd name="T25" fmla="*/ 80 h 175"/>
                <a:gd name="T26" fmla="*/ 86 w 87"/>
                <a:gd name="T27" fmla="*/ 69 h 175"/>
                <a:gd name="T28" fmla="*/ 84 w 87"/>
                <a:gd name="T29" fmla="*/ 57 h 175"/>
                <a:gd name="T30" fmla="*/ 80 w 87"/>
                <a:gd name="T31" fmla="*/ 46 h 175"/>
                <a:gd name="T32" fmla="*/ 80 w 87"/>
                <a:gd name="T33" fmla="*/ 46 h 175"/>
                <a:gd name="T34" fmla="*/ 73 w 87"/>
                <a:gd name="T35" fmla="*/ 42 h 175"/>
                <a:gd name="T36" fmla="*/ 68 w 87"/>
                <a:gd name="T37" fmla="*/ 36 h 175"/>
                <a:gd name="T38" fmla="*/ 63 w 87"/>
                <a:gd name="T39" fmla="*/ 29 h 175"/>
                <a:gd name="T40" fmla="*/ 62 w 87"/>
                <a:gd name="T41" fmla="*/ 22 h 175"/>
                <a:gd name="T42" fmla="*/ 62 w 87"/>
                <a:gd name="T43" fmla="*/ 22 h 175"/>
                <a:gd name="T44" fmla="*/ 52 w 87"/>
                <a:gd name="T45" fmla="*/ 19 h 175"/>
                <a:gd name="T46" fmla="*/ 44 w 87"/>
                <a:gd name="T47" fmla="*/ 15 h 175"/>
                <a:gd name="T48" fmla="*/ 28 w 87"/>
                <a:gd name="T49" fmla="*/ 4 h 175"/>
                <a:gd name="T50" fmla="*/ 21 w 87"/>
                <a:gd name="T51" fmla="*/ 0 h 175"/>
                <a:gd name="T52" fmla="*/ 17 w 87"/>
                <a:gd name="T53" fmla="*/ 0 h 175"/>
                <a:gd name="T54" fmla="*/ 14 w 87"/>
                <a:gd name="T55" fmla="*/ 0 h 175"/>
                <a:gd name="T56" fmla="*/ 10 w 87"/>
                <a:gd name="T57" fmla="*/ 0 h 175"/>
                <a:gd name="T58" fmla="*/ 7 w 87"/>
                <a:gd name="T59" fmla="*/ 3 h 175"/>
                <a:gd name="T60" fmla="*/ 3 w 87"/>
                <a:gd name="T61" fmla="*/ 5 h 175"/>
                <a:gd name="T62" fmla="*/ 0 w 87"/>
                <a:gd name="T63" fmla="*/ 10 h 175"/>
                <a:gd name="T64" fmla="*/ 0 w 87"/>
                <a:gd name="T65" fmla="*/ 10 h 175"/>
                <a:gd name="T66" fmla="*/ 14 w 87"/>
                <a:gd name="T67" fmla="*/ 17 h 175"/>
                <a:gd name="T68" fmla="*/ 27 w 87"/>
                <a:gd name="T69" fmla="*/ 26 h 175"/>
                <a:gd name="T70" fmla="*/ 38 w 87"/>
                <a:gd name="T71" fmla="*/ 36 h 175"/>
                <a:gd name="T72" fmla="*/ 48 w 87"/>
                <a:gd name="T73" fmla="*/ 48 h 175"/>
                <a:gd name="T74" fmla="*/ 56 w 87"/>
                <a:gd name="T75" fmla="*/ 62 h 175"/>
                <a:gd name="T76" fmla="*/ 63 w 87"/>
                <a:gd name="T77" fmla="*/ 76 h 175"/>
                <a:gd name="T78" fmla="*/ 69 w 87"/>
                <a:gd name="T79" fmla="*/ 90 h 175"/>
                <a:gd name="T80" fmla="*/ 72 w 87"/>
                <a:gd name="T81" fmla="*/ 107 h 175"/>
                <a:gd name="T82" fmla="*/ 72 w 87"/>
                <a:gd name="T83" fmla="*/ 107 h 175"/>
                <a:gd name="T84" fmla="*/ 65 w 87"/>
                <a:gd name="T85" fmla="*/ 123 h 175"/>
                <a:gd name="T86" fmla="*/ 58 w 87"/>
                <a:gd name="T87" fmla="*/ 142 h 175"/>
                <a:gd name="T88" fmla="*/ 55 w 87"/>
                <a:gd name="T89" fmla="*/ 152 h 175"/>
                <a:gd name="T90" fmla="*/ 55 w 87"/>
                <a:gd name="T91" fmla="*/ 161 h 175"/>
                <a:gd name="T92" fmla="*/ 55 w 87"/>
                <a:gd name="T93" fmla="*/ 170 h 175"/>
                <a:gd name="T94" fmla="*/ 58 w 87"/>
                <a:gd name="T95" fmla="*/ 175 h 175"/>
                <a:gd name="T96" fmla="*/ 58 w 87"/>
                <a:gd name="T97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7" h="175">
                  <a:moveTo>
                    <a:pt x="58" y="175"/>
                  </a:moveTo>
                  <a:lnTo>
                    <a:pt x="58" y="175"/>
                  </a:lnTo>
                  <a:lnTo>
                    <a:pt x="68" y="175"/>
                  </a:lnTo>
                  <a:lnTo>
                    <a:pt x="75" y="174"/>
                  </a:lnTo>
                  <a:lnTo>
                    <a:pt x="79" y="170"/>
                  </a:lnTo>
                  <a:lnTo>
                    <a:pt x="80" y="164"/>
                  </a:lnTo>
                  <a:lnTo>
                    <a:pt x="80" y="159"/>
                  </a:lnTo>
                  <a:lnTo>
                    <a:pt x="80" y="152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3" y="118"/>
                  </a:lnTo>
                  <a:lnTo>
                    <a:pt x="86" y="93"/>
                  </a:lnTo>
                  <a:lnTo>
                    <a:pt x="87" y="80"/>
                  </a:lnTo>
                  <a:lnTo>
                    <a:pt x="86" y="69"/>
                  </a:lnTo>
                  <a:lnTo>
                    <a:pt x="84" y="57"/>
                  </a:lnTo>
                  <a:lnTo>
                    <a:pt x="80" y="46"/>
                  </a:lnTo>
                  <a:lnTo>
                    <a:pt x="80" y="46"/>
                  </a:lnTo>
                  <a:lnTo>
                    <a:pt x="73" y="42"/>
                  </a:lnTo>
                  <a:lnTo>
                    <a:pt x="68" y="36"/>
                  </a:lnTo>
                  <a:lnTo>
                    <a:pt x="63" y="29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52" y="19"/>
                  </a:lnTo>
                  <a:lnTo>
                    <a:pt x="44" y="15"/>
                  </a:lnTo>
                  <a:lnTo>
                    <a:pt x="28" y="4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7" y="3"/>
                  </a:lnTo>
                  <a:lnTo>
                    <a:pt x="3" y="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4" y="17"/>
                  </a:lnTo>
                  <a:lnTo>
                    <a:pt x="27" y="26"/>
                  </a:lnTo>
                  <a:lnTo>
                    <a:pt x="38" y="36"/>
                  </a:lnTo>
                  <a:lnTo>
                    <a:pt x="48" y="48"/>
                  </a:lnTo>
                  <a:lnTo>
                    <a:pt x="56" y="62"/>
                  </a:lnTo>
                  <a:lnTo>
                    <a:pt x="63" y="76"/>
                  </a:lnTo>
                  <a:lnTo>
                    <a:pt x="69" y="90"/>
                  </a:lnTo>
                  <a:lnTo>
                    <a:pt x="72" y="107"/>
                  </a:lnTo>
                  <a:lnTo>
                    <a:pt x="72" y="107"/>
                  </a:lnTo>
                  <a:lnTo>
                    <a:pt x="65" y="123"/>
                  </a:lnTo>
                  <a:lnTo>
                    <a:pt x="58" y="142"/>
                  </a:lnTo>
                  <a:lnTo>
                    <a:pt x="55" y="152"/>
                  </a:lnTo>
                  <a:lnTo>
                    <a:pt x="55" y="161"/>
                  </a:lnTo>
                  <a:lnTo>
                    <a:pt x="55" y="170"/>
                  </a:lnTo>
                  <a:lnTo>
                    <a:pt x="58" y="175"/>
                  </a:lnTo>
                  <a:lnTo>
                    <a:pt x="58" y="175"/>
                  </a:lnTo>
                  <a:close/>
                </a:path>
              </a:pathLst>
            </a:cu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16"/>
            <p:cNvSpPr>
              <a:spLocks/>
            </p:cNvSpPr>
            <p:nvPr userDrawn="1"/>
          </p:nvSpPr>
          <p:spPr bwMode="auto">
            <a:xfrm>
              <a:off x="6477" y="694"/>
              <a:ext cx="24" cy="39"/>
            </a:xfrm>
            <a:custGeom>
              <a:avLst/>
              <a:gdLst>
                <a:gd name="T0" fmla="*/ 17 w 24"/>
                <a:gd name="T1" fmla="*/ 0 h 39"/>
                <a:gd name="T2" fmla="*/ 17 w 24"/>
                <a:gd name="T3" fmla="*/ 0 h 39"/>
                <a:gd name="T4" fmla="*/ 9 w 24"/>
                <a:gd name="T5" fmla="*/ 8 h 39"/>
                <a:gd name="T6" fmla="*/ 4 w 24"/>
                <a:gd name="T7" fmla="*/ 14 h 39"/>
                <a:gd name="T8" fmla="*/ 2 w 24"/>
                <a:gd name="T9" fmla="*/ 21 h 39"/>
                <a:gd name="T10" fmla="*/ 0 w 24"/>
                <a:gd name="T11" fmla="*/ 26 h 39"/>
                <a:gd name="T12" fmla="*/ 0 w 24"/>
                <a:gd name="T13" fmla="*/ 32 h 39"/>
                <a:gd name="T14" fmla="*/ 3 w 24"/>
                <a:gd name="T15" fmla="*/ 36 h 39"/>
                <a:gd name="T16" fmla="*/ 10 w 24"/>
                <a:gd name="T17" fmla="*/ 39 h 39"/>
                <a:gd name="T18" fmla="*/ 10 w 24"/>
                <a:gd name="T19" fmla="*/ 39 h 39"/>
                <a:gd name="T20" fmla="*/ 16 w 24"/>
                <a:gd name="T21" fmla="*/ 30 h 39"/>
                <a:gd name="T22" fmla="*/ 21 w 24"/>
                <a:gd name="T23" fmla="*/ 19 h 39"/>
                <a:gd name="T24" fmla="*/ 24 w 24"/>
                <a:gd name="T25" fmla="*/ 14 h 39"/>
                <a:gd name="T26" fmla="*/ 24 w 24"/>
                <a:gd name="T27" fmla="*/ 8 h 39"/>
                <a:gd name="T28" fmla="*/ 21 w 24"/>
                <a:gd name="T29" fmla="*/ 4 h 39"/>
                <a:gd name="T30" fmla="*/ 17 w 24"/>
                <a:gd name="T31" fmla="*/ 0 h 39"/>
                <a:gd name="T32" fmla="*/ 17 w 24"/>
                <a:gd name="T3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9">
                  <a:moveTo>
                    <a:pt x="17" y="0"/>
                  </a:moveTo>
                  <a:lnTo>
                    <a:pt x="17" y="0"/>
                  </a:lnTo>
                  <a:lnTo>
                    <a:pt x="9" y="8"/>
                  </a:lnTo>
                  <a:lnTo>
                    <a:pt x="4" y="14"/>
                  </a:lnTo>
                  <a:lnTo>
                    <a:pt x="2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3" y="36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6" y="30"/>
                  </a:lnTo>
                  <a:lnTo>
                    <a:pt x="21" y="19"/>
                  </a:lnTo>
                  <a:lnTo>
                    <a:pt x="24" y="14"/>
                  </a:lnTo>
                  <a:lnTo>
                    <a:pt x="24" y="8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17"/>
            <p:cNvSpPr>
              <a:spLocks noEditPoints="1"/>
            </p:cNvSpPr>
            <p:nvPr userDrawn="1"/>
          </p:nvSpPr>
          <p:spPr bwMode="auto">
            <a:xfrm>
              <a:off x="5873" y="71"/>
              <a:ext cx="792" cy="793"/>
            </a:xfrm>
            <a:custGeom>
              <a:avLst/>
              <a:gdLst>
                <a:gd name="T0" fmla="*/ 0 w 792"/>
                <a:gd name="T1" fmla="*/ 680 h 793"/>
                <a:gd name="T2" fmla="*/ 690 w 792"/>
                <a:gd name="T3" fmla="*/ 791 h 793"/>
                <a:gd name="T4" fmla="*/ 735 w 792"/>
                <a:gd name="T5" fmla="*/ 645 h 793"/>
                <a:gd name="T6" fmla="*/ 759 w 792"/>
                <a:gd name="T7" fmla="*/ 34 h 793"/>
                <a:gd name="T8" fmla="*/ 559 w 792"/>
                <a:gd name="T9" fmla="*/ 236 h 793"/>
                <a:gd name="T10" fmla="*/ 187 w 792"/>
                <a:gd name="T11" fmla="*/ 268 h 793"/>
                <a:gd name="T12" fmla="*/ 176 w 792"/>
                <a:gd name="T13" fmla="*/ 235 h 793"/>
                <a:gd name="T14" fmla="*/ 104 w 792"/>
                <a:gd name="T15" fmla="*/ 291 h 793"/>
                <a:gd name="T16" fmla="*/ 315 w 792"/>
                <a:gd name="T17" fmla="*/ 542 h 793"/>
                <a:gd name="T18" fmla="*/ 420 w 792"/>
                <a:gd name="T19" fmla="*/ 534 h 793"/>
                <a:gd name="T20" fmla="*/ 410 w 792"/>
                <a:gd name="T21" fmla="*/ 448 h 793"/>
                <a:gd name="T22" fmla="*/ 426 w 792"/>
                <a:gd name="T23" fmla="*/ 506 h 793"/>
                <a:gd name="T24" fmla="*/ 302 w 792"/>
                <a:gd name="T25" fmla="*/ 509 h 793"/>
                <a:gd name="T26" fmla="*/ 309 w 792"/>
                <a:gd name="T27" fmla="*/ 468 h 793"/>
                <a:gd name="T28" fmla="*/ 228 w 792"/>
                <a:gd name="T29" fmla="*/ 607 h 793"/>
                <a:gd name="T30" fmla="*/ 214 w 792"/>
                <a:gd name="T31" fmla="*/ 667 h 793"/>
                <a:gd name="T32" fmla="*/ 192 w 792"/>
                <a:gd name="T33" fmla="*/ 693 h 793"/>
                <a:gd name="T34" fmla="*/ 287 w 792"/>
                <a:gd name="T35" fmla="*/ 436 h 793"/>
                <a:gd name="T36" fmla="*/ 362 w 792"/>
                <a:gd name="T37" fmla="*/ 433 h 793"/>
                <a:gd name="T38" fmla="*/ 469 w 792"/>
                <a:gd name="T39" fmla="*/ 496 h 793"/>
                <a:gd name="T40" fmla="*/ 351 w 792"/>
                <a:gd name="T41" fmla="*/ 422 h 793"/>
                <a:gd name="T42" fmla="*/ 509 w 792"/>
                <a:gd name="T43" fmla="*/ 412 h 793"/>
                <a:gd name="T44" fmla="*/ 341 w 792"/>
                <a:gd name="T45" fmla="*/ 357 h 793"/>
                <a:gd name="T46" fmla="*/ 223 w 792"/>
                <a:gd name="T47" fmla="*/ 396 h 793"/>
                <a:gd name="T48" fmla="*/ 153 w 792"/>
                <a:gd name="T49" fmla="*/ 507 h 793"/>
                <a:gd name="T50" fmla="*/ 184 w 792"/>
                <a:gd name="T51" fmla="*/ 523 h 793"/>
                <a:gd name="T52" fmla="*/ 176 w 792"/>
                <a:gd name="T53" fmla="*/ 608 h 793"/>
                <a:gd name="T54" fmla="*/ 100 w 792"/>
                <a:gd name="T55" fmla="*/ 693 h 793"/>
                <a:gd name="T56" fmla="*/ 125 w 792"/>
                <a:gd name="T57" fmla="*/ 499 h 793"/>
                <a:gd name="T58" fmla="*/ 107 w 792"/>
                <a:gd name="T59" fmla="*/ 433 h 793"/>
                <a:gd name="T60" fmla="*/ 119 w 792"/>
                <a:gd name="T61" fmla="*/ 396 h 793"/>
                <a:gd name="T62" fmla="*/ 148 w 792"/>
                <a:gd name="T63" fmla="*/ 320 h 793"/>
                <a:gd name="T64" fmla="*/ 146 w 792"/>
                <a:gd name="T65" fmla="*/ 356 h 793"/>
                <a:gd name="T66" fmla="*/ 169 w 792"/>
                <a:gd name="T67" fmla="*/ 318 h 793"/>
                <a:gd name="T68" fmla="*/ 221 w 792"/>
                <a:gd name="T69" fmla="*/ 287 h 793"/>
                <a:gd name="T70" fmla="*/ 157 w 792"/>
                <a:gd name="T71" fmla="*/ 268 h 793"/>
                <a:gd name="T72" fmla="*/ 393 w 792"/>
                <a:gd name="T73" fmla="*/ 240 h 793"/>
                <a:gd name="T74" fmla="*/ 458 w 792"/>
                <a:gd name="T75" fmla="*/ 288 h 793"/>
                <a:gd name="T76" fmla="*/ 431 w 792"/>
                <a:gd name="T77" fmla="*/ 297 h 793"/>
                <a:gd name="T78" fmla="*/ 409 w 792"/>
                <a:gd name="T79" fmla="*/ 308 h 793"/>
                <a:gd name="T80" fmla="*/ 323 w 792"/>
                <a:gd name="T81" fmla="*/ 332 h 793"/>
                <a:gd name="T82" fmla="*/ 358 w 792"/>
                <a:gd name="T83" fmla="*/ 315 h 793"/>
                <a:gd name="T84" fmla="*/ 509 w 792"/>
                <a:gd name="T85" fmla="*/ 396 h 793"/>
                <a:gd name="T86" fmla="*/ 577 w 792"/>
                <a:gd name="T87" fmla="*/ 624 h 793"/>
                <a:gd name="T88" fmla="*/ 580 w 792"/>
                <a:gd name="T89" fmla="*/ 302 h 793"/>
                <a:gd name="T90" fmla="*/ 653 w 792"/>
                <a:gd name="T91" fmla="*/ 614 h 793"/>
                <a:gd name="T92" fmla="*/ 691 w 792"/>
                <a:gd name="T93" fmla="*/ 614 h 793"/>
                <a:gd name="T94" fmla="*/ 672 w 792"/>
                <a:gd name="T95" fmla="*/ 680 h 793"/>
                <a:gd name="T96" fmla="*/ 608 w 792"/>
                <a:gd name="T97" fmla="*/ 686 h 793"/>
                <a:gd name="T98" fmla="*/ 606 w 792"/>
                <a:gd name="T99" fmla="*/ 611 h 793"/>
                <a:gd name="T100" fmla="*/ 590 w 792"/>
                <a:gd name="T101" fmla="*/ 437 h 793"/>
                <a:gd name="T102" fmla="*/ 610 w 792"/>
                <a:gd name="T103" fmla="*/ 375 h 793"/>
                <a:gd name="T104" fmla="*/ 677 w 792"/>
                <a:gd name="T105" fmla="*/ 541 h 793"/>
                <a:gd name="T106" fmla="*/ 555 w 792"/>
                <a:gd name="T107" fmla="*/ 326 h 793"/>
                <a:gd name="T108" fmla="*/ 575 w 792"/>
                <a:gd name="T109" fmla="*/ 288 h 793"/>
                <a:gd name="T110" fmla="*/ 572 w 792"/>
                <a:gd name="T111" fmla="*/ 454 h 793"/>
                <a:gd name="T112" fmla="*/ 584 w 792"/>
                <a:gd name="T113" fmla="*/ 517 h 793"/>
                <a:gd name="T114" fmla="*/ 694 w 792"/>
                <a:gd name="T115" fmla="*/ 336 h 793"/>
                <a:gd name="T116" fmla="*/ 618 w 792"/>
                <a:gd name="T117" fmla="*/ 280 h 793"/>
                <a:gd name="T118" fmla="*/ 569 w 792"/>
                <a:gd name="T119" fmla="*/ 235 h 793"/>
                <a:gd name="T120" fmla="*/ 674 w 792"/>
                <a:gd name="T121" fmla="*/ 256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2" h="793">
                  <a:moveTo>
                    <a:pt x="680" y="0"/>
                  </a:moveTo>
                  <a:lnTo>
                    <a:pt x="112" y="0"/>
                  </a:lnTo>
                  <a:lnTo>
                    <a:pt x="112" y="0"/>
                  </a:lnTo>
                  <a:lnTo>
                    <a:pt x="101" y="1"/>
                  </a:lnTo>
                  <a:lnTo>
                    <a:pt x="90" y="3"/>
                  </a:lnTo>
                  <a:lnTo>
                    <a:pt x="80" y="6"/>
                  </a:lnTo>
                  <a:lnTo>
                    <a:pt x="69" y="10"/>
                  </a:lnTo>
                  <a:lnTo>
                    <a:pt x="59" y="14"/>
                  </a:lnTo>
                  <a:lnTo>
                    <a:pt x="51" y="20"/>
                  </a:lnTo>
                  <a:lnTo>
                    <a:pt x="42" y="27"/>
                  </a:lnTo>
                  <a:lnTo>
                    <a:pt x="34" y="34"/>
                  </a:lnTo>
                  <a:lnTo>
                    <a:pt x="27" y="41"/>
                  </a:lnTo>
                  <a:lnTo>
                    <a:pt x="20" y="51"/>
                  </a:lnTo>
                  <a:lnTo>
                    <a:pt x="14" y="59"/>
                  </a:lnTo>
                  <a:lnTo>
                    <a:pt x="10" y="69"/>
                  </a:lnTo>
                  <a:lnTo>
                    <a:pt x="6" y="79"/>
                  </a:lnTo>
                  <a:lnTo>
                    <a:pt x="3" y="90"/>
                  </a:lnTo>
                  <a:lnTo>
                    <a:pt x="1" y="101"/>
                  </a:lnTo>
                  <a:lnTo>
                    <a:pt x="0" y="112"/>
                  </a:lnTo>
                  <a:lnTo>
                    <a:pt x="0" y="680"/>
                  </a:lnTo>
                  <a:lnTo>
                    <a:pt x="0" y="680"/>
                  </a:lnTo>
                  <a:lnTo>
                    <a:pt x="1" y="691"/>
                  </a:lnTo>
                  <a:lnTo>
                    <a:pt x="3" y="703"/>
                  </a:lnTo>
                  <a:lnTo>
                    <a:pt x="6" y="712"/>
                  </a:lnTo>
                  <a:lnTo>
                    <a:pt x="10" y="724"/>
                  </a:lnTo>
                  <a:lnTo>
                    <a:pt x="14" y="734"/>
                  </a:lnTo>
                  <a:lnTo>
                    <a:pt x="20" y="742"/>
                  </a:lnTo>
                  <a:lnTo>
                    <a:pt x="27" y="752"/>
                  </a:lnTo>
                  <a:lnTo>
                    <a:pt x="34" y="759"/>
                  </a:lnTo>
                  <a:lnTo>
                    <a:pt x="42" y="766"/>
                  </a:lnTo>
                  <a:lnTo>
                    <a:pt x="51" y="773"/>
                  </a:lnTo>
                  <a:lnTo>
                    <a:pt x="59" y="779"/>
                  </a:lnTo>
                  <a:lnTo>
                    <a:pt x="69" y="783"/>
                  </a:lnTo>
                  <a:lnTo>
                    <a:pt x="80" y="787"/>
                  </a:lnTo>
                  <a:lnTo>
                    <a:pt x="90" y="790"/>
                  </a:lnTo>
                  <a:lnTo>
                    <a:pt x="101" y="791"/>
                  </a:lnTo>
                  <a:lnTo>
                    <a:pt x="112" y="793"/>
                  </a:lnTo>
                  <a:lnTo>
                    <a:pt x="680" y="793"/>
                  </a:lnTo>
                  <a:lnTo>
                    <a:pt x="680" y="793"/>
                  </a:lnTo>
                  <a:lnTo>
                    <a:pt x="690" y="791"/>
                  </a:lnTo>
                  <a:lnTo>
                    <a:pt x="700" y="790"/>
                  </a:lnTo>
                  <a:lnTo>
                    <a:pt x="710" y="788"/>
                  </a:lnTo>
                  <a:lnTo>
                    <a:pt x="719" y="786"/>
                  </a:lnTo>
                  <a:lnTo>
                    <a:pt x="736" y="777"/>
                  </a:lnTo>
                  <a:lnTo>
                    <a:pt x="752" y="766"/>
                  </a:lnTo>
                  <a:lnTo>
                    <a:pt x="766" y="752"/>
                  </a:lnTo>
                  <a:lnTo>
                    <a:pt x="777" y="736"/>
                  </a:lnTo>
                  <a:lnTo>
                    <a:pt x="785" y="719"/>
                  </a:lnTo>
                  <a:lnTo>
                    <a:pt x="788" y="710"/>
                  </a:lnTo>
                  <a:lnTo>
                    <a:pt x="791" y="701"/>
                  </a:lnTo>
                  <a:lnTo>
                    <a:pt x="791" y="701"/>
                  </a:lnTo>
                  <a:lnTo>
                    <a:pt x="780" y="700"/>
                  </a:lnTo>
                  <a:lnTo>
                    <a:pt x="769" y="696"/>
                  </a:lnTo>
                  <a:lnTo>
                    <a:pt x="760" y="690"/>
                  </a:lnTo>
                  <a:lnTo>
                    <a:pt x="752" y="684"/>
                  </a:lnTo>
                  <a:lnTo>
                    <a:pt x="745" y="676"/>
                  </a:lnTo>
                  <a:lnTo>
                    <a:pt x="739" y="666"/>
                  </a:lnTo>
                  <a:lnTo>
                    <a:pt x="736" y="656"/>
                  </a:lnTo>
                  <a:lnTo>
                    <a:pt x="735" y="645"/>
                  </a:lnTo>
                  <a:lnTo>
                    <a:pt x="735" y="645"/>
                  </a:lnTo>
                  <a:lnTo>
                    <a:pt x="736" y="634"/>
                  </a:lnTo>
                  <a:lnTo>
                    <a:pt x="740" y="623"/>
                  </a:lnTo>
                  <a:lnTo>
                    <a:pt x="745" y="614"/>
                  </a:lnTo>
                  <a:lnTo>
                    <a:pt x="752" y="606"/>
                  </a:lnTo>
                  <a:lnTo>
                    <a:pt x="760" y="599"/>
                  </a:lnTo>
                  <a:lnTo>
                    <a:pt x="770" y="593"/>
                  </a:lnTo>
                  <a:lnTo>
                    <a:pt x="780" y="590"/>
                  </a:lnTo>
                  <a:lnTo>
                    <a:pt x="791" y="589"/>
                  </a:lnTo>
                  <a:lnTo>
                    <a:pt x="791" y="589"/>
                  </a:lnTo>
                  <a:lnTo>
                    <a:pt x="792" y="589"/>
                  </a:lnTo>
                  <a:lnTo>
                    <a:pt x="792" y="112"/>
                  </a:lnTo>
                  <a:lnTo>
                    <a:pt x="792" y="112"/>
                  </a:lnTo>
                  <a:lnTo>
                    <a:pt x="792" y="101"/>
                  </a:lnTo>
                  <a:lnTo>
                    <a:pt x="790" y="90"/>
                  </a:lnTo>
                  <a:lnTo>
                    <a:pt x="787" y="79"/>
                  </a:lnTo>
                  <a:lnTo>
                    <a:pt x="784" y="69"/>
                  </a:lnTo>
                  <a:lnTo>
                    <a:pt x="778" y="59"/>
                  </a:lnTo>
                  <a:lnTo>
                    <a:pt x="773" y="51"/>
                  </a:lnTo>
                  <a:lnTo>
                    <a:pt x="767" y="41"/>
                  </a:lnTo>
                  <a:lnTo>
                    <a:pt x="759" y="34"/>
                  </a:lnTo>
                  <a:lnTo>
                    <a:pt x="752" y="27"/>
                  </a:lnTo>
                  <a:lnTo>
                    <a:pt x="743" y="20"/>
                  </a:lnTo>
                  <a:lnTo>
                    <a:pt x="733" y="14"/>
                  </a:lnTo>
                  <a:lnTo>
                    <a:pt x="724" y="10"/>
                  </a:lnTo>
                  <a:lnTo>
                    <a:pt x="714" y="6"/>
                  </a:lnTo>
                  <a:lnTo>
                    <a:pt x="703" y="3"/>
                  </a:lnTo>
                  <a:lnTo>
                    <a:pt x="691" y="1"/>
                  </a:lnTo>
                  <a:lnTo>
                    <a:pt x="680" y="0"/>
                  </a:lnTo>
                  <a:lnTo>
                    <a:pt x="680" y="0"/>
                  </a:lnTo>
                  <a:close/>
                  <a:moveTo>
                    <a:pt x="635" y="235"/>
                  </a:moveTo>
                  <a:lnTo>
                    <a:pt x="635" y="235"/>
                  </a:lnTo>
                  <a:lnTo>
                    <a:pt x="634" y="236"/>
                  </a:lnTo>
                  <a:lnTo>
                    <a:pt x="631" y="236"/>
                  </a:lnTo>
                  <a:lnTo>
                    <a:pt x="631" y="236"/>
                  </a:lnTo>
                  <a:lnTo>
                    <a:pt x="628" y="235"/>
                  </a:lnTo>
                  <a:lnTo>
                    <a:pt x="635" y="235"/>
                  </a:lnTo>
                  <a:close/>
                  <a:moveTo>
                    <a:pt x="555" y="235"/>
                  </a:moveTo>
                  <a:lnTo>
                    <a:pt x="558" y="235"/>
                  </a:lnTo>
                  <a:lnTo>
                    <a:pt x="558" y="235"/>
                  </a:lnTo>
                  <a:lnTo>
                    <a:pt x="559" y="236"/>
                  </a:lnTo>
                  <a:lnTo>
                    <a:pt x="559" y="236"/>
                  </a:lnTo>
                  <a:lnTo>
                    <a:pt x="555" y="236"/>
                  </a:lnTo>
                  <a:lnTo>
                    <a:pt x="555" y="235"/>
                  </a:lnTo>
                  <a:close/>
                  <a:moveTo>
                    <a:pt x="294" y="235"/>
                  </a:moveTo>
                  <a:lnTo>
                    <a:pt x="294" y="235"/>
                  </a:lnTo>
                  <a:lnTo>
                    <a:pt x="282" y="237"/>
                  </a:lnTo>
                  <a:lnTo>
                    <a:pt x="271" y="242"/>
                  </a:lnTo>
                  <a:lnTo>
                    <a:pt x="271" y="242"/>
                  </a:lnTo>
                  <a:lnTo>
                    <a:pt x="266" y="237"/>
                  </a:lnTo>
                  <a:lnTo>
                    <a:pt x="260" y="235"/>
                  </a:lnTo>
                  <a:lnTo>
                    <a:pt x="294" y="235"/>
                  </a:lnTo>
                  <a:close/>
                  <a:moveTo>
                    <a:pt x="242" y="235"/>
                  </a:moveTo>
                  <a:lnTo>
                    <a:pt x="242" y="235"/>
                  </a:lnTo>
                  <a:lnTo>
                    <a:pt x="235" y="237"/>
                  </a:lnTo>
                  <a:lnTo>
                    <a:pt x="228" y="243"/>
                  </a:lnTo>
                  <a:lnTo>
                    <a:pt x="215" y="253"/>
                  </a:lnTo>
                  <a:lnTo>
                    <a:pt x="201" y="264"/>
                  </a:lnTo>
                  <a:lnTo>
                    <a:pt x="194" y="267"/>
                  </a:lnTo>
                  <a:lnTo>
                    <a:pt x="187" y="268"/>
                  </a:lnTo>
                  <a:lnTo>
                    <a:pt x="187" y="268"/>
                  </a:lnTo>
                  <a:lnTo>
                    <a:pt x="181" y="264"/>
                  </a:lnTo>
                  <a:lnTo>
                    <a:pt x="173" y="260"/>
                  </a:lnTo>
                  <a:lnTo>
                    <a:pt x="173" y="260"/>
                  </a:lnTo>
                  <a:lnTo>
                    <a:pt x="164" y="260"/>
                  </a:lnTo>
                  <a:lnTo>
                    <a:pt x="150" y="260"/>
                  </a:lnTo>
                  <a:lnTo>
                    <a:pt x="145" y="259"/>
                  </a:lnTo>
                  <a:lnTo>
                    <a:pt x="139" y="257"/>
                  </a:lnTo>
                  <a:lnTo>
                    <a:pt x="135" y="253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46" y="250"/>
                  </a:lnTo>
                  <a:lnTo>
                    <a:pt x="164" y="250"/>
                  </a:lnTo>
                  <a:lnTo>
                    <a:pt x="184" y="247"/>
                  </a:lnTo>
                  <a:lnTo>
                    <a:pt x="205" y="242"/>
                  </a:lnTo>
                  <a:lnTo>
                    <a:pt x="205" y="242"/>
                  </a:lnTo>
                  <a:lnTo>
                    <a:pt x="205" y="235"/>
                  </a:lnTo>
                  <a:lnTo>
                    <a:pt x="242" y="235"/>
                  </a:lnTo>
                  <a:close/>
                  <a:moveTo>
                    <a:pt x="100" y="235"/>
                  </a:moveTo>
                  <a:lnTo>
                    <a:pt x="176" y="235"/>
                  </a:lnTo>
                  <a:lnTo>
                    <a:pt x="176" y="235"/>
                  </a:lnTo>
                  <a:lnTo>
                    <a:pt x="173" y="239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59" y="240"/>
                  </a:lnTo>
                  <a:lnTo>
                    <a:pt x="149" y="239"/>
                  </a:lnTo>
                  <a:lnTo>
                    <a:pt x="139" y="240"/>
                  </a:lnTo>
                  <a:lnTo>
                    <a:pt x="129" y="242"/>
                  </a:lnTo>
                  <a:lnTo>
                    <a:pt x="121" y="245"/>
                  </a:lnTo>
                  <a:lnTo>
                    <a:pt x="112" y="249"/>
                  </a:lnTo>
                  <a:lnTo>
                    <a:pt x="105" y="253"/>
                  </a:lnTo>
                  <a:lnTo>
                    <a:pt x="100" y="259"/>
                  </a:lnTo>
                  <a:lnTo>
                    <a:pt x="100" y="235"/>
                  </a:lnTo>
                  <a:close/>
                  <a:moveTo>
                    <a:pt x="100" y="270"/>
                  </a:moveTo>
                  <a:lnTo>
                    <a:pt x="100" y="270"/>
                  </a:lnTo>
                  <a:lnTo>
                    <a:pt x="101" y="275"/>
                  </a:lnTo>
                  <a:lnTo>
                    <a:pt x="100" y="281"/>
                  </a:lnTo>
                  <a:lnTo>
                    <a:pt x="100" y="270"/>
                  </a:lnTo>
                  <a:close/>
                  <a:moveTo>
                    <a:pt x="100" y="289"/>
                  </a:moveTo>
                  <a:lnTo>
                    <a:pt x="100" y="289"/>
                  </a:lnTo>
                  <a:lnTo>
                    <a:pt x="104" y="291"/>
                  </a:lnTo>
                  <a:lnTo>
                    <a:pt x="108" y="294"/>
                  </a:lnTo>
                  <a:lnTo>
                    <a:pt x="111" y="299"/>
                  </a:lnTo>
                  <a:lnTo>
                    <a:pt x="111" y="302"/>
                  </a:lnTo>
                  <a:lnTo>
                    <a:pt x="111" y="305"/>
                  </a:lnTo>
                  <a:lnTo>
                    <a:pt x="111" y="305"/>
                  </a:lnTo>
                  <a:lnTo>
                    <a:pt x="104" y="306"/>
                  </a:lnTo>
                  <a:lnTo>
                    <a:pt x="100" y="305"/>
                  </a:lnTo>
                  <a:lnTo>
                    <a:pt x="100" y="289"/>
                  </a:lnTo>
                  <a:close/>
                  <a:moveTo>
                    <a:pt x="100" y="590"/>
                  </a:moveTo>
                  <a:lnTo>
                    <a:pt x="100" y="590"/>
                  </a:lnTo>
                  <a:lnTo>
                    <a:pt x="103" y="592"/>
                  </a:lnTo>
                  <a:lnTo>
                    <a:pt x="104" y="593"/>
                  </a:lnTo>
                  <a:lnTo>
                    <a:pt x="103" y="596"/>
                  </a:lnTo>
                  <a:lnTo>
                    <a:pt x="103" y="596"/>
                  </a:lnTo>
                  <a:lnTo>
                    <a:pt x="100" y="600"/>
                  </a:lnTo>
                  <a:lnTo>
                    <a:pt x="100" y="590"/>
                  </a:lnTo>
                  <a:close/>
                  <a:moveTo>
                    <a:pt x="344" y="549"/>
                  </a:moveTo>
                  <a:lnTo>
                    <a:pt x="315" y="549"/>
                  </a:lnTo>
                  <a:lnTo>
                    <a:pt x="315" y="549"/>
                  </a:lnTo>
                  <a:lnTo>
                    <a:pt x="315" y="542"/>
                  </a:lnTo>
                  <a:lnTo>
                    <a:pt x="312" y="538"/>
                  </a:lnTo>
                  <a:lnTo>
                    <a:pt x="306" y="528"/>
                  </a:lnTo>
                  <a:lnTo>
                    <a:pt x="305" y="524"/>
                  </a:lnTo>
                  <a:lnTo>
                    <a:pt x="306" y="520"/>
                  </a:lnTo>
                  <a:lnTo>
                    <a:pt x="309" y="517"/>
                  </a:lnTo>
                  <a:lnTo>
                    <a:pt x="315" y="514"/>
                  </a:lnTo>
                  <a:lnTo>
                    <a:pt x="315" y="514"/>
                  </a:lnTo>
                  <a:lnTo>
                    <a:pt x="322" y="526"/>
                  </a:lnTo>
                  <a:lnTo>
                    <a:pt x="330" y="537"/>
                  </a:lnTo>
                  <a:lnTo>
                    <a:pt x="341" y="544"/>
                  </a:lnTo>
                  <a:lnTo>
                    <a:pt x="353" y="548"/>
                  </a:lnTo>
                  <a:lnTo>
                    <a:pt x="353" y="548"/>
                  </a:lnTo>
                  <a:lnTo>
                    <a:pt x="344" y="549"/>
                  </a:lnTo>
                  <a:lnTo>
                    <a:pt x="344" y="549"/>
                  </a:lnTo>
                  <a:close/>
                  <a:moveTo>
                    <a:pt x="465" y="504"/>
                  </a:moveTo>
                  <a:lnTo>
                    <a:pt x="465" y="504"/>
                  </a:lnTo>
                  <a:lnTo>
                    <a:pt x="455" y="513"/>
                  </a:lnTo>
                  <a:lnTo>
                    <a:pt x="444" y="521"/>
                  </a:lnTo>
                  <a:lnTo>
                    <a:pt x="433" y="528"/>
                  </a:lnTo>
                  <a:lnTo>
                    <a:pt x="420" y="534"/>
                  </a:lnTo>
                  <a:lnTo>
                    <a:pt x="420" y="534"/>
                  </a:lnTo>
                  <a:lnTo>
                    <a:pt x="420" y="520"/>
                  </a:lnTo>
                  <a:lnTo>
                    <a:pt x="420" y="520"/>
                  </a:lnTo>
                  <a:lnTo>
                    <a:pt x="426" y="520"/>
                  </a:lnTo>
                  <a:lnTo>
                    <a:pt x="431" y="520"/>
                  </a:lnTo>
                  <a:lnTo>
                    <a:pt x="434" y="519"/>
                  </a:lnTo>
                  <a:lnTo>
                    <a:pt x="437" y="516"/>
                  </a:lnTo>
                  <a:lnTo>
                    <a:pt x="443" y="512"/>
                  </a:lnTo>
                  <a:lnTo>
                    <a:pt x="445" y="509"/>
                  </a:lnTo>
                  <a:lnTo>
                    <a:pt x="450" y="507"/>
                  </a:lnTo>
                  <a:lnTo>
                    <a:pt x="450" y="507"/>
                  </a:lnTo>
                  <a:lnTo>
                    <a:pt x="451" y="496"/>
                  </a:lnTo>
                  <a:lnTo>
                    <a:pt x="450" y="483"/>
                  </a:lnTo>
                  <a:lnTo>
                    <a:pt x="445" y="472"/>
                  </a:lnTo>
                  <a:lnTo>
                    <a:pt x="438" y="462"/>
                  </a:lnTo>
                  <a:lnTo>
                    <a:pt x="434" y="458"/>
                  </a:lnTo>
                  <a:lnTo>
                    <a:pt x="429" y="454"/>
                  </a:lnTo>
                  <a:lnTo>
                    <a:pt x="423" y="451"/>
                  </a:lnTo>
                  <a:lnTo>
                    <a:pt x="417" y="450"/>
                  </a:lnTo>
                  <a:lnTo>
                    <a:pt x="410" y="448"/>
                  </a:lnTo>
                  <a:lnTo>
                    <a:pt x="403" y="448"/>
                  </a:lnTo>
                  <a:lnTo>
                    <a:pt x="396" y="448"/>
                  </a:lnTo>
                  <a:lnTo>
                    <a:pt x="388" y="450"/>
                  </a:lnTo>
                  <a:lnTo>
                    <a:pt x="388" y="450"/>
                  </a:lnTo>
                  <a:lnTo>
                    <a:pt x="386" y="455"/>
                  </a:lnTo>
                  <a:lnTo>
                    <a:pt x="388" y="458"/>
                  </a:lnTo>
                  <a:lnTo>
                    <a:pt x="389" y="461"/>
                  </a:lnTo>
                  <a:lnTo>
                    <a:pt x="391" y="464"/>
                  </a:lnTo>
                  <a:lnTo>
                    <a:pt x="396" y="467"/>
                  </a:lnTo>
                  <a:lnTo>
                    <a:pt x="405" y="468"/>
                  </a:lnTo>
                  <a:lnTo>
                    <a:pt x="420" y="471"/>
                  </a:lnTo>
                  <a:lnTo>
                    <a:pt x="427" y="474"/>
                  </a:lnTo>
                  <a:lnTo>
                    <a:pt x="429" y="475"/>
                  </a:lnTo>
                  <a:lnTo>
                    <a:pt x="431" y="478"/>
                  </a:lnTo>
                  <a:lnTo>
                    <a:pt x="431" y="478"/>
                  </a:lnTo>
                  <a:lnTo>
                    <a:pt x="433" y="485"/>
                  </a:lnTo>
                  <a:lnTo>
                    <a:pt x="433" y="490"/>
                  </a:lnTo>
                  <a:lnTo>
                    <a:pt x="431" y="496"/>
                  </a:lnTo>
                  <a:lnTo>
                    <a:pt x="429" y="502"/>
                  </a:lnTo>
                  <a:lnTo>
                    <a:pt x="426" y="506"/>
                  </a:lnTo>
                  <a:lnTo>
                    <a:pt x="422" y="510"/>
                  </a:lnTo>
                  <a:lnTo>
                    <a:pt x="412" y="517"/>
                  </a:lnTo>
                  <a:lnTo>
                    <a:pt x="389" y="530"/>
                  </a:lnTo>
                  <a:lnTo>
                    <a:pt x="378" y="537"/>
                  </a:lnTo>
                  <a:lnTo>
                    <a:pt x="370" y="544"/>
                  </a:lnTo>
                  <a:lnTo>
                    <a:pt x="370" y="544"/>
                  </a:lnTo>
                  <a:lnTo>
                    <a:pt x="364" y="542"/>
                  </a:lnTo>
                  <a:lnTo>
                    <a:pt x="360" y="540"/>
                  </a:lnTo>
                  <a:lnTo>
                    <a:pt x="353" y="533"/>
                  </a:lnTo>
                  <a:lnTo>
                    <a:pt x="347" y="524"/>
                  </a:lnTo>
                  <a:lnTo>
                    <a:pt x="343" y="514"/>
                  </a:lnTo>
                  <a:lnTo>
                    <a:pt x="339" y="504"/>
                  </a:lnTo>
                  <a:lnTo>
                    <a:pt x="334" y="496"/>
                  </a:lnTo>
                  <a:lnTo>
                    <a:pt x="327" y="489"/>
                  </a:lnTo>
                  <a:lnTo>
                    <a:pt x="323" y="486"/>
                  </a:lnTo>
                  <a:lnTo>
                    <a:pt x="318" y="483"/>
                  </a:lnTo>
                  <a:lnTo>
                    <a:pt x="318" y="483"/>
                  </a:lnTo>
                  <a:lnTo>
                    <a:pt x="315" y="490"/>
                  </a:lnTo>
                  <a:lnTo>
                    <a:pt x="311" y="496"/>
                  </a:lnTo>
                  <a:lnTo>
                    <a:pt x="302" y="509"/>
                  </a:lnTo>
                  <a:lnTo>
                    <a:pt x="299" y="514"/>
                  </a:lnTo>
                  <a:lnTo>
                    <a:pt x="295" y="521"/>
                  </a:lnTo>
                  <a:lnTo>
                    <a:pt x="294" y="528"/>
                  </a:lnTo>
                  <a:lnTo>
                    <a:pt x="292" y="535"/>
                  </a:lnTo>
                  <a:lnTo>
                    <a:pt x="292" y="535"/>
                  </a:lnTo>
                  <a:lnTo>
                    <a:pt x="296" y="541"/>
                  </a:lnTo>
                  <a:lnTo>
                    <a:pt x="298" y="545"/>
                  </a:lnTo>
                  <a:lnTo>
                    <a:pt x="299" y="549"/>
                  </a:lnTo>
                  <a:lnTo>
                    <a:pt x="264" y="549"/>
                  </a:lnTo>
                  <a:lnTo>
                    <a:pt x="264" y="549"/>
                  </a:lnTo>
                  <a:lnTo>
                    <a:pt x="264" y="537"/>
                  </a:lnTo>
                  <a:lnTo>
                    <a:pt x="266" y="531"/>
                  </a:lnTo>
                  <a:lnTo>
                    <a:pt x="267" y="526"/>
                  </a:lnTo>
                  <a:lnTo>
                    <a:pt x="267" y="526"/>
                  </a:lnTo>
                  <a:lnTo>
                    <a:pt x="273" y="516"/>
                  </a:lnTo>
                  <a:lnTo>
                    <a:pt x="278" y="507"/>
                  </a:lnTo>
                  <a:lnTo>
                    <a:pt x="292" y="492"/>
                  </a:lnTo>
                  <a:lnTo>
                    <a:pt x="299" y="485"/>
                  </a:lnTo>
                  <a:lnTo>
                    <a:pt x="305" y="476"/>
                  </a:lnTo>
                  <a:lnTo>
                    <a:pt x="309" y="468"/>
                  </a:lnTo>
                  <a:lnTo>
                    <a:pt x="311" y="460"/>
                  </a:lnTo>
                  <a:lnTo>
                    <a:pt x="311" y="460"/>
                  </a:lnTo>
                  <a:lnTo>
                    <a:pt x="289" y="460"/>
                  </a:lnTo>
                  <a:lnTo>
                    <a:pt x="289" y="460"/>
                  </a:lnTo>
                  <a:lnTo>
                    <a:pt x="289" y="467"/>
                  </a:lnTo>
                  <a:lnTo>
                    <a:pt x="288" y="474"/>
                  </a:lnTo>
                  <a:lnTo>
                    <a:pt x="284" y="478"/>
                  </a:lnTo>
                  <a:lnTo>
                    <a:pt x="280" y="482"/>
                  </a:lnTo>
                  <a:lnTo>
                    <a:pt x="268" y="490"/>
                  </a:lnTo>
                  <a:lnTo>
                    <a:pt x="264" y="495"/>
                  </a:lnTo>
                  <a:lnTo>
                    <a:pt x="260" y="499"/>
                  </a:lnTo>
                  <a:lnTo>
                    <a:pt x="260" y="499"/>
                  </a:lnTo>
                  <a:lnTo>
                    <a:pt x="254" y="509"/>
                  </a:lnTo>
                  <a:lnTo>
                    <a:pt x="250" y="521"/>
                  </a:lnTo>
                  <a:lnTo>
                    <a:pt x="242" y="549"/>
                  </a:lnTo>
                  <a:lnTo>
                    <a:pt x="242" y="549"/>
                  </a:lnTo>
                  <a:lnTo>
                    <a:pt x="239" y="565"/>
                  </a:lnTo>
                  <a:lnTo>
                    <a:pt x="239" y="565"/>
                  </a:lnTo>
                  <a:lnTo>
                    <a:pt x="233" y="587"/>
                  </a:lnTo>
                  <a:lnTo>
                    <a:pt x="228" y="607"/>
                  </a:lnTo>
                  <a:lnTo>
                    <a:pt x="228" y="607"/>
                  </a:lnTo>
                  <a:lnTo>
                    <a:pt x="223" y="613"/>
                  </a:lnTo>
                  <a:lnTo>
                    <a:pt x="219" y="618"/>
                  </a:lnTo>
                  <a:lnTo>
                    <a:pt x="215" y="624"/>
                  </a:lnTo>
                  <a:lnTo>
                    <a:pt x="212" y="628"/>
                  </a:lnTo>
                  <a:lnTo>
                    <a:pt x="212" y="628"/>
                  </a:lnTo>
                  <a:lnTo>
                    <a:pt x="214" y="632"/>
                  </a:lnTo>
                  <a:lnTo>
                    <a:pt x="216" y="634"/>
                  </a:lnTo>
                  <a:lnTo>
                    <a:pt x="219" y="637"/>
                  </a:lnTo>
                  <a:lnTo>
                    <a:pt x="219" y="638"/>
                  </a:lnTo>
                  <a:lnTo>
                    <a:pt x="219" y="638"/>
                  </a:lnTo>
                  <a:lnTo>
                    <a:pt x="218" y="642"/>
                  </a:lnTo>
                  <a:lnTo>
                    <a:pt x="215" y="646"/>
                  </a:lnTo>
                  <a:lnTo>
                    <a:pt x="208" y="653"/>
                  </a:lnTo>
                  <a:lnTo>
                    <a:pt x="205" y="658"/>
                  </a:lnTo>
                  <a:lnTo>
                    <a:pt x="204" y="662"/>
                  </a:lnTo>
                  <a:lnTo>
                    <a:pt x="204" y="666"/>
                  </a:lnTo>
                  <a:lnTo>
                    <a:pt x="205" y="670"/>
                  </a:lnTo>
                  <a:lnTo>
                    <a:pt x="205" y="670"/>
                  </a:lnTo>
                  <a:lnTo>
                    <a:pt x="214" y="667"/>
                  </a:lnTo>
                  <a:lnTo>
                    <a:pt x="221" y="663"/>
                  </a:lnTo>
                  <a:lnTo>
                    <a:pt x="226" y="658"/>
                  </a:lnTo>
                  <a:lnTo>
                    <a:pt x="230" y="652"/>
                  </a:lnTo>
                  <a:lnTo>
                    <a:pt x="233" y="645"/>
                  </a:lnTo>
                  <a:lnTo>
                    <a:pt x="236" y="637"/>
                  </a:lnTo>
                  <a:lnTo>
                    <a:pt x="239" y="621"/>
                  </a:lnTo>
                  <a:lnTo>
                    <a:pt x="239" y="689"/>
                  </a:lnTo>
                  <a:lnTo>
                    <a:pt x="239" y="689"/>
                  </a:lnTo>
                  <a:lnTo>
                    <a:pt x="236" y="693"/>
                  </a:lnTo>
                  <a:lnTo>
                    <a:pt x="209" y="693"/>
                  </a:lnTo>
                  <a:lnTo>
                    <a:pt x="209" y="693"/>
                  </a:lnTo>
                  <a:lnTo>
                    <a:pt x="211" y="687"/>
                  </a:lnTo>
                  <a:lnTo>
                    <a:pt x="209" y="680"/>
                  </a:lnTo>
                  <a:lnTo>
                    <a:pt x="207" y="676"/>
                  </a:lnTo>
                  <a:lnTo>
                    <a:pt x="205" y="675"/>
                  </a:lnTo>
                  <a:lnTo>
                    <a:pt x="201" y="675"/>
                  </a:lnTo>
                  <a:lnTo>
                    <a:pt x="201" y="675"/>
                  </a:lnTo>
                  <a:lnTo>
                    <a:pt x="201" y="679"/>
                  </a:lnTo>
                  <a:lnTo>
                    <a:pt x="198" y="683"/>
                  </a:lnTo>
                  <a:lnTo>
                    <a:pt x="192" y="693"/>
                  </a:lnTo>
                  <a:lnTo>
                    <a:pt x="170" y="693"/>
                  </a:lnTo>
                  <a:lnTo>
                    <a:pt x="170" y="693"/>
                  </a:lnTo>
                  <a:lnTo>
                    <a:pt x="177" y="672"/>
                  </a:lnTo>
                  <a:lnTo>
                    <a:pt x="184" y="651"/>
                  </a:lnTo>
                  <a:lnTo>
                    <a:pt x="195" y="608"/>
                  </a:lnTo>
                  <a:lnTo>
                    <a:pt x="201" y="587"/>
                  </a:lnTo>
                  <a:lnTo>
                    <a:pt x="209" y="568"/>
                  </a:lnTo>
                  <a:lnTo>
                    <a:pt x="218" y="549"/>
                  </a:lnTo>
                  <a:lnTo>
                    <a:pt x="225" y="540"/>
                  </a:lnTo>
                  <a:lnTo>
                    <a:pt x="230" y="533"/>
                  </a:lnTo>
                  <a:lnTo>
                    <a:pt x="230" y="533"/>
                  </a:lnTo>
                  <a:lnTo>
                    <a:pt x="229" y="526"/>
                  </a:lnTo>
                  <a:lnTo>
                    <a:pt x="230" y="519"/>
                  </a:lnTo>
                  <a:lnTo>
                    <a:pt x="232" y="513"/>
                  </a:lnTo>
                  <a:lnTo>
                    <a:pt x="235" y="506"/>
                  </a:lnTo>
                  <a:lnTo>
                    <a:pt x="242" y="495"/>
                  </a:lnTo>
                  <a:lnTo>
                    <a:pt x="251" y="482"/>
                  </a:lnTo>
                  <a:lnTo>
                    <a:pt x="274" y="457"/>
                  </a:lnTo>
                  <a:lnTo>
                    <a:pt x="282" y="443"/>
                  </a:lnTo>
                  <a:lnTo>
                    <a:pt x="287" y="436"/>
                  </a:lnTo>
                  <a:lnTo>
                    <a:pt x="289" y="429"/>
                  </a:lnTo>
                  <a:lnTo>
                    <a:pt x="289" y="429"/>
                  </a:lnTo>
                  <a:lnTo>
                    <a:pt x="282" y="427"/>
                  </a:lnTo>
                  <a:lnTo>
                    <a:pt x="326" y="427"/>
                  </a:lnTo>
                  <a:lnTo>
                    <a:pt x="326" y="427"/>
                  </a:lnTo>
                  <a:lnTo>
                    <a:pt x="330" y="427"/>
                  </a:lnTo>
                  <a:lnTo>
                    <a:pt x="330" y="427"/>
                  </a:lnTo>
                  <a:lnTo>
                    <a:pt x="326" y="431"/>
                  </a:lnTo>
                  <a:lnTo>
                    <a:pt x="322" y="437"/>
                  </a:lnTo>
                  <a:lnTo>
                    <a:pt x="320" y="443"/>
                  </a:lnTo>
                  <a:lnTo>
                    <a:pt x="322" y="450"/>
                  </a:lnTo>
                  <a:lnTo>
                    <a:pt x="322" y="450"/>
                  </a:lnTo>
                  <a:lnTo>
                    <a:pt x="330" y="450"/>
                  </a:lnTo>
                  <a:lnTo>
                    <a:pt x="337" y="450"/>
                  </a:lnTo>
                  <a:lnTo>
                    <a:pt x="344" y="447"/>
                  </a:lnTo>
                  <a:lnTo>
                    <a:pt x="350" y="444"/>
                  </a:lnTo>
                  <a:lnTo>
                    <a:pt x="358" y="438"/>
                  </a:lnTo>
                  <a:lnTo>
                    <a:pt x="361" y="436"/>
                  </a:lnTo>
                  <a:lnTo>
                    <a:pt x="362" y="433"/>
                  </a:lnTo>
                  <a:lnTo>
                    <a:pt x="362" y="433"/>
                  </a:lnTo>
                  <a:lnTo>
                    <a:pt x="368" y="434"/>
                  </a:lnTo>
                  <a:lnTo>
                    <a:pt x="374" y="436"/>
                  </a:lnTo>
                  <a:lnTo>
                    <a:pt x="389" y="436"/>
                  </a:lnTo>
                  <a:lnTo>
                    <a:pt x="403" y="433"/>
                  </a:lnTo>
                  <a:lnTo>
                    <a:pt x="413" y="429"/>
                  </a:lnTo>
                  <a:lnTo>
                    <a:pt x="413" y="429"/>
                  </a:lnTo>
                  <a:lnTo>
                    <a:pt x="422" y="436"/>
                  </a:lnTo>
                  <a:lnTo>
                    <a:pt x="433" y="440"/>
                  </a:lnTo>
                  <a:lnTo>
                    <a:pt x="454" y="447"/>
                  </a:lnTo>
                  <a:lnTo>
                    <a:pt x="464" y="450"/>
                  </a:lnTo>
                  <a:lnTo>
                    <a:pt x="472" y="454"/>
                  </a:lnTo>
                  <a:lnTo>
                    <a:pt x="476" y="457"/>
                  </a:lnTo>
                  <a:lnTo>
                    <a:pt x="479" y="460"/>
                  </a:lnTo>
                  <a:lnTo>
                    <a:pt x="481" y="464"/>
                  </a:lnTo>
                  <a:lnTo>
                    <a:pt x="482" y="468"/>
                  </a:lnTo>
                  <a:lnTo>
                    <a:pt x="482" y="468"/>
                  </a:lnTo>
                  <a:lnTo>
                    <a:pt x="482" y="474"/>
                  </a:lnTo>
                  <a:lnTo>
                    <a:pt x="481" y="478"/>
                  </a:lnTo>
                  <a:lnTo>
                    <a:pt x="475" y="486"/>
                  </a:lnTo>
                  <a:lnTo>
                    <a:pt x="469" y="496"/>
                  </a:lnTo>
                  <a:lnTo>
                    <a:pt x="466" y="500"/>
                  </a:lnTo>
                  <a:lnTo>
                    <a:pt x="465" y="504"/>
                  </a:lnTo>
                  <a:lnTo>
                    <a:pt x="465" y="504"/>
                  </a:lnTo>
                  <a:close/>
                  <a:moveTo>
                    <a:pt x="499" y="454"/>
                  </a:moveTo>
                  <a:lnTo>
                    <a:pt x="499" y="454"/>
                  </a:lnTo>
                  <a:lnTo>
                    <a:pt x="488" y="444"/>
                  </a:lnTo>
                  <a:lnTo>
                    <a:pt x="475" y="436"/>
                  </a:lnTo>
                  <a:lnTo>
                    <a:pt x="461" y="427"/>
                  </a:lnTo>
                  <a:lnTo>
                    <a:pt x="445" y="422"/>
                  </a:lnTo>
                  <a:lnTo>
                    <a:pt x="430" y="419"/>
                  </a:lnTo>
                  <a:lnTo>
                    <a:pt x="413" y="417"/>
                  </a:lnTo>
                  <a:lnTo>
                    <a:pt x="405" y="419"/>
                  </a:lnTo>
                  <a:lnTo>
                    <a:pt x="396" y="420"/>
                  </a:lnTo>
                  <a:lnTo>
                    <a:pt x="388" y="423"/>
                  </a:lnTo>
                  <a:lnTo>
                    <a:pt x="381" y="426"/>
                  </a:lnTo>
                  <a:lnTo>
                    <a:pt x="381" y="426"/>
                  </a:lnTo>
                  <a:lnTo>
                    <a:pt x="375" y="424"/>
                  </a:lnTo>
                  <a:lnTo>
                    <a:pt x="368" y="423"/>
                  </a:lnTo>
                  <a:lnTo>
                    <a:pt x="360" y="422"/>
                  </a:lnTo>
                  <a:lnTo>
                    <a:pt x="351" y="422"/>
                  </a:lnTo>
                  <a:lnTo>
                    <a:pt x="351" y="422"/>
                  </a:lnTo>
                  <a:lnTo>
                    <a:pt x="357" y="419"/>
                  </a:lnTo>
                  <a:lnTo>
                    <a:pt x="361" y="415"/>
                  </a:lnTo>
                  <a:lnTo>
                    <a:pt x="364" y="409"/>
                  </a:lnTo>
                  <a:lnTo>
                    <a:pt x="367" y="402"/>
                  </a:lnTo>
                  <a:lnTo>
                    <a:pt x="367" y="402"/>
                  </a:lnTo>
                  <a:lnTo>
                    <a:pt x="375" y="402"/>
                  </a:lnTo>
                  <a:lnTo>
                    <a:pt x="385" y="400"/>
                  </a:lnTo>
                  <a:lnTo>
                    <a:pt x="399" y="396"/>
                  </a:lnTo>
                  <a:lnTo>
                    <a:pt x="399" y="396"/>
                  </a:lnTo>
                  <a:lnTo>
                    <a:pt x="429" y="402"/>
                  </a:lnTo>
                  <a:lnTo>
                    <a:pt x="458" y="409"/>
                  </a:lnTo>
                  <a:lnTo>
                    <a:pt x="471" y="415"/>
                  </a:lnTo>
                  <a:lnTo>
                    <a:pt x="483" y="420"/>
                  </a:lnTo>
                  <a:lnTo>
                    <a:pt x="495" y="426"/>
                  </a:lnTo>
                  <a:lnTo>
                    <a:pt x="504" y="433"/>
                  </a:lnTo>
                  <a:lnTo>
                    <a:pt x="504" y="433"/>
                  </a:lnTo>
                  <a:lnTo>
                    <a:pt x="499" y="454"/>
                  </a:lnTo>
                  <a:lnTo>
                    <a:pt x="499" y="454"/>
                  </a:lnTo>
                  <a:close/>
                  <a:moveTo>
                    <a:pt x="509" y="412"/>
                  </a:moveTo>
                  <a:lnTo>
                    <a:pt x="509" y="412"/>
                  </a:lnTo>
                  <a:lnTo>
                    <a:pt x="497" y="406"/>
                  </a:lnTo>
                  <a:lnTo>
                    <a:pt x="488" y="403"/>
                  </a:lnTo>
                  <a:lnTo>
                    <a:pt x="482" y="402"/>
                  </a:lnTo>
                  <a:lnTo>
                    <a:pt x="478" y="402"/>
                  </a:lnTo>
                  <a:lnTo>
                    <a:pt x="472" y="403"/>
                  </a:lnTo>
                  <a:lnTo>
                    <a:pt x="468" y="405"/>
                  </a:lnTo>
                  <a:lnTo>
                    <a:pt x="468" y="405"/>
                  </a:lnTo>
                  <a:lnTo>
                    <a:pt x="466" y="398"/>
                  </a:lnTo>
                  <a:lnTo>
                    <a:pt x="464" y="393"/>
                  </a:lnTo>
                  <a:lnTo>
                    <a:pt x="464" y="393"/>
                  </a:lnTo>
                  <a:lnTo>
                    <a:pt x="440" y="388"/>
                  </a:lnTo>
                  <a:lnTo>
                    <a:pt x="416" y="384"/>
                  </a:lnTo>
                  <a:lnTo>
                    <a:pt x="391" y="382"/>
                  </a:lnTo>
                  <a:lnTo>
                    <a:pt x="367" y="382"/>
                  </a:lnTo>
                  <a:lnTo>
                    <a:pt x="367" y="382"/>
                  </a:lnTo>
                  <a:lnTo>
                    <a:pt x="364" y="374"/>
                  </a:lnTo>
                  <a:lnTo>
                    <a:pt x="358" y="367"/>
                  </a:lnTo>
                  <a:lnTo>
                    <a:pt x="351" y="361"/>
                  </a:lnTo>
                  <a:lnTo>
                    <a:pt x="341" y="357"/>
                  </a:lnTo>
                  <a:lnTo>
                    <a:pt x="341" y="357"/>
                  </a:lnTo>
                  <a:lnTo>
                    <a:pt x="343" y="353"/>
                  </a:lnTo>
                  <a:lnTo>
                    <a:pt x="344" y="347"/>
                  </a:lnTo>
                  <a:lnTo>
                    <a:pt x="344" y="347"/>
                  </a:lnTo>
                  <a:lnTo>
                    <a:pt x="334" y="349"/>
                  </a:lnTo>
                  <a:lnTo>
                    <a:pt x="326" y="350"/>
                  </a:lnTo>
                  <a:lnTo>
                    <a:pt x="319" y="353"/>
                  </a:lnTo>
                  <a:lnTo>
                    <a:pt x="313" y="356"/>
                  </a:lnTo>
                  <a:lnTo>
                    <a:pt x="271" y="356"/>
                  </a:lnTo>
                  <a:lnTo>
                    <a:pt x="271" y="356"/>
                  </a:lnTo>
                  <a:lnTo>
                    <a:pt x="271" y="341"/>
                  </a:lnTo>
                  <a:lnTo>
                    <a:pt x="271" y="341"/>
                  </a:lnTo>
                  <a:lnTo>
                    <a:pt x="264" y="343"/>
                  </a:lnTo>
                  <a:lnTo>
                    <a:pt x="257" y="346"/>
                  </a:lnTo>
                  <a:lnTo>
                    <a:pt x="251" y="350"/>
                  </a:lnTo>
                  <a:lnTo>
                    <a:pt x="247" y="356"/>
                  </a:lnTo>
                  <a:lnTo>
                    <a:pt x="239" y="356"/>
                  </a:lnTo>
                  <a:lnTo>
                    <a:pt x="239" y="392"/>
                  </a:lnTo>
                  <a:lnTo>
                    <a:pt x="239" y="392"/>
                  </a:lnTo>
                  <a:lnTo>
                    <a:pt x="223" y="396"/>
                  </a:lnTo>
                  <a:lnTo>
                    <a:pt x="223" y="396"/>
                  </a:lnTo>
                  <a:lnTo>
                    <a:pt x="221" y="403"/>
                  </a:lnTo>
                  <a:lnTo>
                    <a:pt x="216" y="410"/>
                  </a:lnTo>
                  <a:lnTo>
                    <a:pt x="212" y="417"/>
                  </a:lnTo>
                  <a:lnTo>
                    <a:pt x="207" y="423"/>
                  </a:lnTo>
                  <a:lnTo>
                    <a:pt x="200" y="427"/>
                  </a:lnTo>
                  <a:lnTo>
                    <a:pt x="192" y="431"/>
                  </a:lnTo>
                  <a:lnTo>
                    <a:pt x="185" y="436"/>
                  </a:lnTo>
                  <a:lnTo>
                    <a:pt x="176" y="438"/>
                  </a:lnTo>
                  <a:lnTo>
                    <a:pt x="176" y="438"/>
                  </a:lnTo>
                  <a:lnTo>
                    <a:pt x="171" y="451"/>
                  </a:lnTo>
                  <a:lnTo>
                    <a:pt x="166" y="462"/>
                  </a:lnTo>
                  <a:lnTo>
                    <a:pt x="152" y="483"/>
                  </a:lnTo>
                  <a:lnTo>
                    <a:pt x="145" y="493"/>
                  </a:lnTo>
                  <a:lnTo>
                    <a:pt x="139" y="504"/>
                  </a:lnTo>
                  <a:lnTo>
                    <a:pt x="135" y="517"/>
                  </a:lnTo>
                  <a:lnTo>
                    <a:pt x="132" y="533"/>
                  </a:lnTo>
                  <a:lnTo>
                    <a:pt x="132" y="533"/>
                  </a:lnTo>
                  <a:lnTo>
                    <a:pt x="143" y="520"/>
                  </a:lnTo>
                  <a:lnTo>
                    <a:pt x="153" y="507"/>
                  </a:lnTo>
                  <a:lnTo>
                    <a:pt x="171" y="479"/>
                  </a:lnTo>
                  <a:lnTo>
                    <a:pt x="180" y="465"/>
                  </a:lnTo>
                  <a:lnTo>
                    <a:pt x="190" y="452"/>
                  </a:lnTo>
                  <a:lnTo>
                    <a:pt x="202" y="441"/>
                  </a:lnTo>
                  <a:lnTo>
                    <a:pt x="209" y="437"/>
                  </a:lnTo>
                  <a:lnTo>
                    <a:pt x="216" y="433"/>
                  </a:lnTo>
                  <a:lnTo>
                    <a:pt x="216" y="433"/>
                  </a:lnTo>
                  <a:lnTo>
                    <a:pt x="216" y="437"/>
                  </a:lnTo>
                  <a:lnTo>
                    <a:pt x="216" y="443"/>
                  </a:lnTo>
                  <a:lnTo>
                    <a:pt x="214" y="448"/>
                  </a:lnTo>
                  <a:lnTo>
                    <a:pt x="209" y="455"/>
                  </a:lnTo>
                  <a:lnTo>
                    <a:pt x="201" y="467"/>
                  </a:lnTo>
                  <a:lnTo>
                    <a:pt x="191" y="478"/>
                  </a:lnTo>
                  <a:lnTo>
                    <a:pt x="183" y="490"/>
                  </a:lnTo>
                  <a:lnTo>
                    <a:pt x="180" y="496"/>
                  </a:lnTo>
                  <a:lnTo>
                    <a:pt x="177" y="502"/>
                  </a:lnTo>
                  <a:lnTo>
                    <a:pt x="176" y="507"/>
                  </a:lnTo>
                  <a:lnTo>
                    <a:pt x="177" y="513"/>
                  </a:lnTo>
                  <a:lnTo>
                    <a:pt x="178" y="517"/>
                  </a:lnTo>
                  <a:lnTo>
                    <a:pt x="184" y="523"/>
                  </a:lnTo>
                  <a:lnTo>
                    <a:pt x="184" y="523"/>
                  </a:lnTo>
                  <a:lnTo>
                    <a:pt x="185" y="516"/>
                  </a:lnTo>
                  <a:lnTo>
                    <a:pt x="188" y="509"/>
                  </a:lnTo>
                  <a:lnTo>
                    <a:pt x="195" y="497"/>
                  </a:lnTo>
                  <a:lnTo>
                    <a:pt x="204" y="485"/>
                  </a:lnTo>
                  <a:lnTo>
                    <a:pt x="214" y="474"/>
                  </a:lnTo>
                  <a:lnTo>
                    <a:pt x="223" y="464"/>
                  </a:lnTo>
                  <a:lnTo>
                    <a:pt x="232" y="452"/>
                  </a:lnTo>
                  <a:lnTo>
                    <a:pt x="237" y="440"/>
                  </a:lnTo>
                  <a:lnTo>
                    <a:pt x="239" y="434"/>
                  </a:lnTo>
                  <a:lnTo>
                    <a:pt x="240" y="427"/>
                  </a:lnTo>
                  <a:lnTo>
                    <a:pt x="266" y="427"/>
                  </a:lnTo>
                  <a:lnTo>
                    <a:pt x="266" y="427"/>
                  </a:lnTo>
                  <a:lnTo>
                    <a:pt x="254" y="448"/>
                  </a:lnTo>
                  <a:lnTo>
                    <a:pt x="240" y="471"/>
                  </a:lnTo>
                  <a:lnTo>
                    <a:pt x="212" y="517"/>
                  </a:lnTo>
                  <a:lnTo>
                    <a:pt x="200" y="542"/>
                  </a:lnTo>
                  <a:lnTo>
                    <a:pt x="188" y="568"/>
                  </a:lnTo>
                  <a:lnTo>
                    <a:pt x="178" y="594"/>
                  </a:lnTo>
                  <a:lnTo>
                    <a:pt x="176" y="608"/>
                  </a:lnTo>
                  <a:lnTo>
                    <a:pt x="173" y="623"/>
                  </a:lnTo>
                  <a:lnTo>
                    <a:pt x="173" y="623"/>
                  </a:lnTo>
                  <a:lnTo>
                    <a:pt x="169" y="642"/>
                  </a:lnTo>
                  <a:lnTo>
                    <a:pt x="163" y="660"/>
                  </a:lnTo>
                  <a:lnTo>
                    <a:pt x="150" y="693"/>
                  </a:lnTo>
                  <a:lnTo>
                    <a:pt x="124" y="693"/>
                  </a:lnTo>
                  <a:lnTo>
                    <a:pt x="124" y="693"/>
                  </a:lnTo>
                  <a:lnTo>
                    <a:pt x="142" y="630"/>
                  </a:lnTo>
                  <a:lnTo>
                    <a:pt x="162" y="562"/>
                  </a:lnTo>
                  <a:lnTo>
                    <a:pt x="162" y="562"/>
                  </a:lnTo>
                  <a:lnTo>
                    <a:pt x="159" y="562"/>
                  </a:lnTo>
                  <a:lnTo>
                    <a:pt x="156" y="561"/>
                  </a:lnTo>
                  <a:lnTo>
                    <a:pt x="155" y="559"/>
                  </a:lnTo>
                  <a:lnTo>
                    <a:pt x="150" y="559"/>
                  </a:lnTo>
                  <a:lnTo>
                    <a:pt x="150" y="559"/>
                  </a:lnTo>
                  <a:lnTo>
                    <a:pt x="139" y="589"/>
                  </a:lnTo>
                  <a:lnTo>
                    <a:pt x="126" y="623"/>
                  </a:lnTo>
                  <a:lnTo>
                    <a:pt x="115" y="658"/>
                  </a:lnTo>
                  <a:lnTo>
                    <a:pt x="104" y="693"/>
                  </a:lnTo>
                  <a:lnTo>
                    <a:pt x="100" y="693"/>
                  </a:lnTo>
                  <a:lnTo>
                    <a:pt x="100" y="627"/>
                  </a:lnTo>
                  <a:lnTo>
                    <a:pt x="100" y="627"/>
                  </a:lnTo>
                  <a:lnTo>
                    <a:pt x="114" y="589"/>
                  </a:lnTo>
                  <a:lnTo>
                    <a:pt x="129" y="549"/>
                  </a:lnTo>
                  <a:lnTo>
                    <a:pt x="129" y="549"/>
                  </a:lnTo>
                  <a:lnTo>
                    <a:pt x="128" y="548"/>
                  </a:lnTo>
                  <a:lnTo>
                    <a:pt x="128" y="545"/>
                  </a:lnTo>
                  <a:lnTo>
                    <a:pt x="125" y="544"/>
                  </a:lnTo>
                  <a:lnTo>
                    <a:pt x="121" y="544"/>
                  </a:lnTo>
                  <a:lnTo>
                    <a:pt x="121" y="544"/>
                  </a:lnTo>
                  <a:lnTo>
                    <a:pt x="111" y="564"/>
                  </a:lnTo>
                  <a:lnTo>
                    <a:pt x="105" y="573"/>
                  </a:lnTo>
                  <a:lnTo>
                    <a:pt x="100" y="582"/>
                  </a:lnTo>
                  <a:lnTo>
                    <a:pt x="100" y="531"/>
                  </a:lnTo>
                  <a:lnTo>
                    <a:pt x="100" y="531"/>
                  </a:lnTo>
                  <a:lnTo>
                    <a:pt x="107" y="510"/>
                  </a:lnTo>
                  <a:lnTo>
                    <a:pt x="107" y="510"/>
                  </a:lnTo>
                  <a:lnTo>
                    <a:pt x="112" y="509"/>
                  </a:lnTo>
                  <a:lnTo>
                    <a:pt x="118" y="506"/>
                  </a:lnTo>
                  <a:lnTo>
                    <a:pt x="125" y="499"/>
                  </a:lnTo>
                  <a:lnTo>
                    <a:pt x="125" y="499"/>
                  </a:lnTo>
                  <a:lnTo>
                    <a:pt x="125" y="493"/>
                  </a:lnTo>
                  <a:lnTo>
                    <a:pt x="125" y="486"/>
                  </a:lnTo>
                  <a:lnTo>
                    <a:pt x="125" y="483"/>
                  </a:lnTo>
                  <a:lnTo>
                    <a:pt x="124" y="482"/>
                  </a:lnTo>
                  <a:lnTo>
                    <a:pt x="122" y="481"/>
                  </a:lnTo>
                  <a:lnTo>
                    <a:pt x="118" y="481"/>
                  </a:lnTo>
                  <a:lnTo>
                    <a:pt x="118" y="481"/>
                  </a:lnTo>
                  <a:lnTo>
                    <a:pt x="110" y="496"/>
                  </a:lnTo>
                  <a:lnTo>
                    <a:pt x="100" y="512"/>
                  </a:lnTo>
                  <a:lnTo>
                    <a:pt x="100" y="469"/>
                  </a:lnTo>
                  <a:lnTo>
                    <a:pt x="100" y="469"/>
                  </a:lnTo>
                  <a:lnTo>
                    <a:pt x="108" y="461"/>
                  </a:lnTo>
                  <a:lnTo>
                    <a:pt x="115" y="452"/>
                  </a:lnTo>
                  <a:lnTo>
                    <a:pt x="118" y="447"/>
                  </a:lnTo>
                  <a:lnTo>
                    <a:pt x="119" y="443"/>
                  </a:lnTo>
                  <a:lnTo>
                    <a:pt x="119" y="437"/>
                  </a:lnTo>
                  <a:lnTo>
                    <a:pt x="118" y="433"/>
                  </a:lnTo>
                  <a:lnTo>
                    <a:pt x="118" y="433"/>
                  </a:lnTo>
                  <a:lnTo>
                    <a:pt x="107" y="433"/>
                  </a:lnTo>
                  <a:lnTo>
                    <a:pt x="107" y="433"/>
                  </a:lnTo>
                  <a:lnTo>
                    <a:pt x="100" y="441"/>
                  </a:lnTo>
                  <a:lnTo>
                    <a:pt x="100" y="417"/>
                  </a:lnTo>
                  <a:lnTo>
                    <a:pt x="100" y="417"/>
                  </a:lnTo>
                  <a:lnTo>
                    <a:pt x="108" y="412"/>
                  </a:lnTo>
                  <a:lnTo>
                    <a:pt x="118" y="406"/>
                  </a:lnTo>
                  <a:lnTo>
                    <a:pt x="139" y="396"/>
                  </a:lnTo>
                  <a:lnTo>
                    <a:pt x="139" y="396"/>
                  </a:lnTo>
                  <a:lnTo>
                    <a:pt x="142" y="389"/>
                  </a:lnTo>
                  <a:lnTo>
                    <a:pt x="143" y="385"/>
                  </a:lnTo>
                  <a:lnTo>
                    <a:pt x="142" y="382"/>
                  </a:lnTo>
                  <a:lnTo>
                    <a:pt x="141" y="379"/>
                  </a:lnTo>
                  <a:lnTo>
                    <a:pt x="136" y="378"/>
                  </a:lnTo>
                  <a:lnTo>
                    <a:pt x="132" y="377"/>
                  </a:lnTo>
                  <a:lnTo>
                    <a:pt x="125" y="378"/>
                  </a:lnTo>
                  <a:lnTo>
                    <a:pt x="125" y="378"/>
                  </a:lnTo>
                  <a:lnTo>
                    <a:pt x="126" y="384"/>
                  </a:lnTo>
                  <a:lnTo>
                    <a:pt x="125" y="389"/>
                  </a:lnTo>
                  <a:lnTo>
                    <a:pt x="124" y="393"/>
                  </a:lnTo>
                  <a:lnTo>
                    <a:pt x="119" y="396"/>
                  </a:lnTo>
                  <a:lnTo>
                    <a:pt x="115" y="398"/>
                  </a:lnTo>
                  <a:lnTo>
                    <a:pt x="110" y="398"/>
                  </a:lnTo>
                  <a:lnTo>
                    <a:pt x="100" y="398"/>
                  </a:lnTo>
                  <a:lnTo>
                    <a:pt x="100" y="388"/>
                  </a:lnTo>
                  <a:lnTo>
                    <a:pt x="100" y="388"/>
                  </a:lnTo>
                  <a:lnTo>
                    <a:pt x="104" y="384"/>
                  </a:lnTo>
                  <a:lnTo>
                    <a:pt x="108" y="379"/>
                  </a:lnTo>
                  <a:lnTo>
                    <a:pt x="110" y="374"/>
                  </a:lnTo>
                  <a:lnTo>
                    <a:pt x="111" y="368"/>
                  </a:lnTo>
                  <a:lnTo>
                    <a:pt x="112" y="354"/>
                  </a:lnTo>
                  <a:lnTo>
                    <a:pt x="112" y="340"/>
                  </a:lnTo>
                  <a:lnTo>
                    <a:pt x="114" y="327"/>
                  </a:lnTo>
                  <a:lnTo>
                    <a:pt x="117" y="320"/>
                  </a:lnTo>
                  <a:lnTo>
                    <a:pt x="119" y="316"/>
                  </a:lnTo>
                  <a:lnTo>
                    <a:pt x="124" y="312"/>
                  </a:lnTo>
                  <a:lnTo>
                    <a:pt x="129" y="308"/>
                  </a:lnTo>
                  <a:lnTo>
                    <a:pt x="138" y="306"/>
                  </a:lnTo>
                  <a:lnTo>
                    <a:pt x="148" y="305"/>
                  </a:lnTo>
                  <a:lnTo>
                    <a:pt x="148" y="305"/>
                  </a:lnTo>
                  <a:lnTo>
                    <a:pt x="148" y="320"/>
                  </a:lnTo>
                  <a:lnTo>
                    <a:pt x="148" y="320"/>
                  </a:lnTo>
                  <a:lnTo>
                    <a:pt x="125" y="329"/>
                  </a:lnTo>
                  <a:lnTo>
                    <a:pt x="125" y="329"/>
                  </a:lnTo>
                  <a:lnTo>
                    <a:pt x="125" y="339"/>
                  </a:lnTo>
                  <a:lnTo>
                    <a:pt x="124" y="346"/>
                  </a:lnTo>
                  <a:lnTo>
                    <a:pt x="122" y="351"/>
                  </a:lnTo>
                  <a:lnTo>
                    <a:pt x="121" y="360"/>
                  </a:lnTo>
                  <a:lnTo>
                    <a:pt x="121" y="360"/>
                  </a:lnTo>
                  <a:lnTo>
                    <a:pt x="126" y="360"/>
                  </a:lnTo>
                  <a:lnTo>
                    <a:pt x="129" y="360"/>
                  </a:lnTo>
                  <a:lnTo>
                    <a:pt x="131" y="357"/>
                  </a:lnTo>
                  <a:lnTo>
                    <a:pt x="131" y="354"/>
                  </a:lnTo>
                  <a:lnTo>
                    <a:pt x="132" y="351"/>
                  </a:lnTo>
                  <a:lnTo>
                    <a:pt x="133" y="349"/>
                  </a:lnTo>
                  <a:lnTo>
                    <a:pt x="135" y="347"/>
                  </a:lnTo>
                  <a:lnTo>
                    <a:pt x="139" y="347"/>
                  </a:lnTo>
                  <a:lnTo>
                    <a:pt x="139" y="347"/>
                  </a:lnTo>
                  <a:lnTo>
                    <a:pt x="145" y="350"/>
                  </a:lnTo>
                  <a:lnTo>
                    <a:pt x="146" y="351"/>
                  </a:lnTo>
                  <a:lnTo>
                    <a:pt x="146" y="356"/>
                  </a:lnTo>
                  <a:lnTo>
                    <a:pt x="146" y="358"/>
                  </a:lnTo>
                  <a:lnTo>
                    <a:pt x="145" y="367"/>
                  </a:lnTo>
                  <a:lnTo>
                    <a:pt x="145" y="370"/>
                  </a:lnTo>
                  <a:lnTo>
                    <a:pt x="148" y="372"/>
                  </a:lnTo>
                  <a:lnTo>
                    <a:pt x="148" y="372"/>
                  </a:lnTo>
                  <a:lnTo>
                    <a:pt x="152" y="371"/>
                  </a:lnTo>
                  <a:lnTo>
                    <a:pt x="156" y="370"/>
                  </a:lnTo>
                  <a:lnTo>
                    <a:pt x="159" y="368"/>
                  </a:lnTo>
                  <a:lnTo>
                    <a:pt x="166" y="368"/>
                  </a:lnTo>
                  <a:lnTo>
                    <a:pt x="166" y="368"/>
                  </a:lnTo>
                  <a:lnTo>
                    <a:pt x="166" y="363"/>
                  </a:lnTo>
                  <a:lnTo>
                    <a:pt x="166" y="357"/>
                  </a:lnTo>
                  <a:lnTo>
                    <a:pt x="164" y="353"/>
                  </a:lnTo>
                  <a:lnTo>
                    <a:pt x="162" y="350"/>
                  </a:lnTo>
                  <a:lnTo>
                    <a:pt x="155" y="343"/>
                  </a:lnTo>
                  <a:lnTo>
                    <a:pt x="152" y="340"/>
                  </a:lnTo>
                  <a:lnTo>
                    <a:pt x="150" y="336"/>
                  </a:lnTo>
                  <a:lnTo>
                    <a:pt x="150" y="336"/>
                  </a:lnTo>
                  <a:lnTo>
                    <a:pt x="163" y="323"/>
                  </a:lnTo>
                  <a:lnTo>
                    <a:pt x="169" y="318"/>
                  </a:lnTo>
                  <a:lnTo>
                    <a:pt x="176" y="313"/>
                  </a:lnTo>
                  <a:lnTo>
                    <a:pt x="181" y="311"/>
                  </a:lnTo>
                  <a:lnTo>
                    <a:pt x="190" y="309"/>
                  </a:lnTo>
                  <a:lnTo>
                    <a:pt x="197" y="309"/>
                  </a:lnTo>
                  <a:lnTo>
                    <a:pt x="205" y="312"/>
                  </a:lnTo>
                  <a:lnTo>
                    <a:pt x="205" y="312"/>
                  </a:lnTo>
                  <a:lnTo>
                    <a:pt x="205" y="306"/>
                  </a:lnTo>
                  <a:lnTo>
                    <a:pt x="207" y="304"/>
                  </a:lnTo>
                  <a:lnTo>
                    <a:pt x="208" y="301"/>
                  </a:lnTo>
                  <a:lnTo>
                    <a:pt x="211" y="299"/>
                  </a:lnTo>
                  <a:lnTo>
                    <a:pt x="216" y="298"/>
                  </a:lnTo>
                  <a:lnTo>
                    <a:pt x="223" y="298"/>
                  </a:lnTo>
                  <a:lnTo>
                    <a:pt x="230" y="297"/>
                  </a:lnTo>
                  <a:lnTo>
                    <a:pt x="235" y="295"/>
                  </a:lnTo>
                  <a:lnTo>
                    <a:pt x="237" y="294"/>
                  </a:lnTo>
                  <a:lnTo>
                    <a:pt x="239" y="289"/>
                  </a:lnTo>
                  <a:lnTo>
                    <a:pt x="239" y="287"/>
                  </a:lnTo>
                  <a:lnTo>
                    <a:pt x="237" y="281"/>
                  </a:lnTo>
                  <a:lnTo>
                    <a:pt x="237" y="281"/>
                  </a:lnTo>
                  <a:lnTo>
                    <a:pt x="221" y="287"/>
                  </a:lnTo>
                  <a:lnTo>
                    <a:pt x="201" y="294"/>
                  </a:lnTo>
                  <a:lnTo>
                    <a:pt x="183" y="299"/>
                  </a:lnTo>
                  <a:lnTo>
                    <a:pt x="166" y="305"/>
                  </a:lnTo>
                  <a:lnTo>
                    <a:pt x="166" y="305"/>
                  </a:lnTo>
                  <a:lnTo>
                    <a:pt x="164" y="299"/>
                  </a:lnTo>
                  <a:lnTo>
                    <a:pt x="167" y="295"/>
                  </a:lnTo>
                  <a:lnTo>
                    <a:pt x="169" y="289"/>
                  </a:lnTo>
                  <a:lnTo>
                    <a:pt x="169" y="284"/>
                  </a:lnTo>
                  <a:lnTo>
                    <a:pt x="169" y="284"/>
                  </a:lnTo>
                  <a:lnTo>
                    <a:pt x="166" y="284"/>
                  </a:lnTo>
                  <a:lnTo>
                    <a:pt x="162" y="284"/>
                  </a:lnTo>
                  <a:lnTo>
                    <a:pt x="156" y="287"/>
                  </a:lnTo>
                  <a:lnTo>
                    <a:pt x="150" y="288"/>
                  </a:lnTo>
                  <a:lnTo>
                    <a:pt x="149" y="287"/>
                  </a:lnTo>
                  <a:lnTo>
                    <a:pt x="148" y="284"/>
                  </a:lnTo>
                  <a:lnTo>
                    <a:pt x="148" y="284"/>
                  </a:lnTo>
                  <a:lnTo>
                    <a:pt x="148" y="280"/>
                  </a:lnTo>
                  <a:lnTo>
                    <a:pt x="150" y="275"/>
                  </a:lnTo>
                  <a:lnTo>
                    <a:pt x="153" y="271"/>
                  </a:lnTo>
                  <a:lnTo>
                    <a:pt x="157" y="268"/>
                  </a:lnTo>
                  <a:lnTo>
                    <a:pt x="157" y="268"/>
                  </a:lnTo>
                  <a:lnTo>
                    <a:pt x="164" y="274"/>
                  </a:lnTo>
                  <a:lnTo>
                    <a:pt x="170" y="275"/>
                  </a:lnTo>
                  <a:lnTo>
                    <a:pt x="176" y="277"/>
                  </a:lnTo>
                  <a:lnTo>
                    <a:pt x="183" y="275"/>
                  </a:lnTo>
                  <a:lnTo>
                    <a:pt x="198" y="274"/>
                  </a:lnTo>
                  <a:lnTo>
                    <a:pt x="207" y="274"/>
                  </a:lnTo>
                  <a:lnTo>
                    <a:pt x="216" y="275"/>
                  </a:lnTo>
                  <a:lnTo>
                    <a:pt x="216" y="275"/>
                  </a:lnTo>
                  <a:lnTo>
                    <a:pt x="223" y="268"/>
                  </a:lnTo>
                  <a:lnTo>
                    <a:pt x="232" y="261"/>
                  </a:lnTo>
                  <a:lnTo>
                    <a:pt x="240" y="257"/>
                  </a:lnTo>
                  <a:lnTo>
                    <a:pt x="250" y="253"/>
                  </a:lnTo>
                  <a:lnTo>
                    <a:pt x="261" y="250"/>
                  </a:lnTo>
                  <a:lnTo>
                    <a:pt x="273" y="247"/>
                  </a:lnTo>
                  <a:lnTo>
                    <a:pt x="296" y="246"/>
                  </a:lnTo>
                  <a:lnTo>
                    <a:pt x="322" y="245"/>
                  </a:lnTo>
                  <a:lnTo>
                    <a:pt x="347" y="245"/>
                  </a:lnTo>
                  <a:lnTo>
                    <a:pt x="371" y="243"/>
                  </a:lnTo>
                  <a:lnTo>
                    <a:pt x="393" y="240"/>
                  </a:lnTo>
                  <a:lnTo>
                    <a:pt x="393" y="240"/>
                  </a:lnTo>
                  <a:lnTo>
                    <a:pt x="406" y="245"/>
                  </a:lnTo>
                  <a:lnTo>
                    <a:pt x="419" y="249"/>
                  </a:lnTo>
                  <a:lnTo>
                    <a:pt x="430" y="254"/>
                  </a:lnTo>
                  <a:lnTo>
                    <a:pt x="441" y="260"/>
                  </a:lnTo>
                  <a:lnTo>
                    <a:pt x="441" y="260"/>
                  </a:lnTo>
                  <a:lnTo>
                    <a:pt x="420" y="257"/>
                  </a:lnTo>
                  <a:lnTo>
                    <a:pt x="420" y="257"/>
                  </a:lnTo>
                  <a:lnTo>
                    <a:pt x="423" y="259"/>
                  </a:lnTo>
                  <a:lnTo>
                    <a:pt x="424" y="261"/>
                  </a:lnTo>
                  <a:lnTo>
                    <a:pt x="424" y="268"/>
                  </a:lnTo>
                  <a:lnTo>
                    <a:pt x="424" y="268"/>
                  </a:lnTo>
                  <a:lnTo>
                    <a:pt x="434" y="270"/>
                  </a:lnTo>
                  <a:lnTo>
                    <a:pt x="444" y="270"/>
                  </a:lnTo>
                  <a:lnTo>
                    <a:pt x="461" y="275"/>
                  </a:lnTo>
                  <a:lnTo>
                    <a:pt x="461" y="275"/>
                  </a:lnTo>
                  <a:lnTo>
                    <a:pt x="471" y="285"/>
                  </a:lnTo>
                  <a:lnTo>
                    <a:pt x="479" y="295"/>
                  </a:lnTo>
                  <a:lnTo>
                    <a:pt x="479" y="295"/>
                  </a:lnTo>
                  <a:lnTo>
                    <a:pt x="458" y="288"/>
                  </a:lnTo>
                  <a:lnTo>
                    <a:pt x="437" y="281"/>
                  </a:lnTo>
                  <a:lnTo>
                    <a:pt x="426" y="278"/>
                  </a:lnTo>
                  <a:lnTo>
                    <a:pt x="414" y="277"/>
                  </a:lnTo>
                  <a:lnTo>
                    <a:pt x="403" y="277"/>
                  </a:lnTo>
                  <a:lnTo>
                    <a:pt x="391" y="278"/>
                  </a:lnTo>
                  <a:lnTo>
                    <a:pt x="391" y="278"/>
                  </a:lnTo>
                  <a:lnTo>
                    <a:pt x="392" y="284"/>
                  </a:lnTo>
                  <a:lnTo>
                    <a:pt x="395" y="287"/>
                  </a:lnTo>
                  <a:lnTo>
                    <a:pt x="395" y="287"/>
                  </a:lnTo>
                  <a:lnTo>
                    <a:pt x="398" y="289"/>
                  </a:lnTo>
                  <a:lnTo>
                    <a:pt x="402" y="289"/>
                  </a:lnTo>
                  <a:lnTo>
                    <a:pt x="403" y="289"/>
                  </a:lnTo>
                  <a:lnTo>
                    <a:pt x="406" y="288"/>
                  </a:lnTo>
                  <a:lnTo>
                    <a:pt x="412" y="285"/>
                  </a:lnTo>
                  <a:lnTo>
                    <a:pt x="416" y="284"/>
                  </a:lnTo>
                  <a:lnTo>
                    <a:pt x="420" y="284"/>
                  </a:lnTo>
                  <a:lnTo>
                    <a:pt x="420" y="284"/>
                  </a:lnTo>
                  <a:lnTo>
                    <a:pt x="422" y="288"/>
                  </a:lnTo>
                  <a:lnTo>
                    <a:pt x="424" y="291"/>
                  </a:lnTo>
                  <a:lnTo>
                    <a:pt x="431" y="297"/>
                  </a:lnTo>
                  <a:lnTo>
                    <a:pt x="440" y="301"/>
                  </a:lnTo>
                  <a:lnTo>
                    <a:pt x="450" y="302"/>
                  </a:lnTo>
                  <a:lnTo>
                    <a:pt x="471" y="306"/>
                  </a:lnTo>
                  <a:lnTo>
                    <a:pt x="481" y="308"/>
                  </a:lnTo>
                  <a:lnTo>
                    <a:pt x="489" y="312"/>
                  </a:lnTo>
                  <a:lnTo>
                    <a:pt x="489" y="312"/>
                  </a:lnTo>
                  <a:lnTo>
                    <a:pt x="496" y="323"/>
                  </a:lnTo>
                  <a:lnTo>
                    <a:pt x="500" y="337"/>
                  </a:lnTo>
                  <a:lnTo>
                    <a:pt x="500" y="337"/>
                  </a:lnTo>
                  <a:lnTo>
                    <a:pt x="492" y="330"/>
                  </a:lnTo>
                  <a:lnTo>
                    <a:pt x="482" y="326"/>
                  </a:lnTo>
                  <a:lnTo>
                    <a:pt x="482" y="326"/>
                  </a:lnTo>
                  <a:lnTo>
                    <a:pt x="473" y="325"/>
                  </a:lnTo>
                  <a:lnTo>
                    <a:pt x="465" y="325"/>
                  </a:lnTo>
                  <a:lnTo>
                    <a:pt x="457" y="325"/>
                  </a:lnTo>
                  <a:lnTo>
                    <a:pt x="450" y="323"/>
                  </a:lnTo>
                  <a:lnTo>
                    <a:pt x="450" y="323"/>
                  </a:lnTo>
                  <a:lnTo>
                    <a:pt x="430" y="316"/>
                  </a:lnTo>
                  <a:lnTo>
                    <a:pt x="419" y="312"/>
                  </a:lnTo>
                  <a:lnTo>
                    <a:pt x="409" y="308"/>
                  </a:lnTo>
                  <a:lnTo>
                    <a:pt x="399" y="306"/>
                  </a:lnTo>
                  <a:lnTo>
                    <a:pt x="389" y="306"/>
                  </a:lnTo>
                  <a:lnTo>
                    <a:pt x="379" y="308"/>
                  </a:lnTo>
                  <a:lnTo>
                    <a:pt x="374" y="311"/>
                  </a:lnTo>
                  <a:lnTo>
                    <a:pt x="370" y="315"/>
                  </a:lnTo>
                  <a:lnTo>
                    <a:pt x="370" y="315"/>
                  </a:lnTo>
                  <a:lnTo>
                    <a:pt x="355" y="312"/>
                  </a:lnTo>
                  <a:lnTo>
                    <a:pt x="343" y="312"/>
                  </a:lnTo>
                  <a:lnTo>
                    <a:pt x="330" y="313"/>
                  </a:lnTo>
                  <a:lnTo>
                    <a:pt x="319" y="316"/>
                  </a:lnTo>
                  <a:lnTo>
                    <a:pt x="308" y="320"/>
                  </a:lnTo>
                  <a:lnTo>
                    <a:pt x="298" y="325"/>
                  </a:lnTo>
                  <a:lnTo>
                    <a:pt x="282" y="336"/>
                  </a:lnTo>
                  <a:lnTo>
                    <a:pt x="282" y="336"/>
                  </a:lnTo>
                  <a:lnTo>
                    <a:pt x="288" y="340"/>
                  </a:lnTo>
                  <a:lnTo>
                    <a:pt x="295" y="343"/>
                  </a:lnTo>
                  <a:lnTo>
                    <a:pt x="302" y="341"/>
                  </a:lnTo>
                  <a:lnTo>
                    <a:pt x="309" y="340"/>
                  </a:lnTo>
                  <a:lnTo>
                    <a:pt x="316" y="336"/>
                  </a:lnTo>
                  <a:lnTo>
                    <a:pt x="323" y="332"/>
                  </a:lnTo>
                  <a:lnTo>
                    <a:pt x="329" y="326"/>
                  </a:lnTo>
                  <a:lnTo>
                    <a:pt x="333" y="320"/>
                  </a:lnTo>
                  <a:lnTo>
                    <a:pt x="333" y="320"/>
                  </a:lnTo>
                  <a:lnTo>
                    <a:pt x="337" y="322"/>
                  </a:lnTo>
                  <a:lnTo>
                    <a:pt x="339" y="323"/>
                  </a:lnTo>
                  <a:lnTo>
                    <a:pt x="340" y="327"/>
                  </a:lnTo>
                  <a:lnTo>
                    <a:pt x="340" y="332"/>
                  </a:lnTo>
                  <a:lnTo>
                    <a:pt x="340" y="334"/>
                  </a:lnTo>
                  <a:lnTo>
                    <a:pt x="341" y="339"/>
                  </a:lnTo>
                  <a:lnTo>
                    <a:pt x="343" y="340"/>
                  </a:lnTo>
                  <a:lnTo>
                    <a:pt x="347" y="341"/>
                  </a:lnTo>
                  <a:lnTo>
                    <a:pt x="347" y="341"/>
                  </a:lnTo>
                  <a:lnTo>
                    <a:pt x="350" y="340"/>
                  </a:lnTo>
                  <a:lnTo>
                    <a:pt x="351" y="336"/>
                  </a:lnTo>
                  <a:lnTo>
                    <a:pt x="351" y="327"/>
                  </a:lnTo>
                  <a:lnTo>
                    <a:pt x="351" y="319"/>
                  </a:lnTo>
                  <a:lnTo>
                    <a:pt x="353" y="316"/>
                  </a:lnTo>
                  <a:lnTo>
                    <a:pt x="354" y="315"/>
                  </a:lnTo>
                  <a:lnTo>
                    <a:pt x="354" y="315"/>
                  </a:lnTo>
                  <a:lnTo>
                    <a:pt x="358" y="315"/>
                  </a:lnTo>
                  <a:lnTo>
                    <a:pt x="362" y="316"/>
                  </a:lnTo>
                  <a:lnTo>
                    <a:pt x="367" y="319"/>
                  </a:lnTo>
                  <a:lnTo>
                    <a:pt x="372" y="329"/>
                  </a:lnTo>
                  <a:lnTo>
                    <a:pt x="372" y="329"/>
                  </a:lnTo>
                  <a:lnTo>
                    <a:pt x="391" y="327"/>
                  </a:lnTo>
                  <a:lnTo>
                    <a:pt x="409" y="329"/>
                  </a:lnTo>
                  <a:lnTo>
                    <a:pt x="426" y="332"/>
                  </a:lnTo>
                  <a:lnTo>
                    <a:pt x="443" y="336"/>
                  </a:lnTo>
                  <a:lnTo>
                    <a:pt x="475" y="346"/>
                  </a:lnTo>
                  <a:lnTo>
                    <a:pt x="490" y="351"/>
                  </a:lnTo>
                  <a:lnTo>
                    <a:pt x="506" y="354"/>
                  </a:lnTo>
                  <a:lnTo>
                    <a:pt x="506" y="354"/>
                  </a:lnTo>
                  <a:lnTo>
                    <a:pt x="507" y="370"/>
                  </a:lnTo>
                  <a:lnTo>
                    <a:pt x="509" y="385"/>
                  </a:lnTo>
                  <a:lnTo>
                    <a:pt x="509" y="385"/>
                  </a:lnTo>
                  <a:lnTo>
                    <a:pt x="497" y="384"/>
                  </a:lnTo>
                  <a:lnTo>
                    <a:pt x="497" y="384"/>
                  </a:lnTo>
                  <a:lnTo>
                    <a:pt x="503" y="391"/>
                  </a:lnTo>
                  <a:lnTo>
                    <a:pt x="509" y="396"/>
                  </a:lnTo>
                  <a:lnTo>
                    <a:pt x="509" y="396"/>
                  </a:lnTo>
                  <a:lnTo>
                    <a:pt x="509" y="412"/>
                  </a:lnTo>
                  <a:lnTo>
                    <a:pt x="509" y="412"/>
                  </a:lnTo>
                  <a:close/>
                  <a:moveTo>
                    <a:pt x="239" y="412"/>
                  </a:moveTo>
                  <a:lnTo>
                    <a:pt x="239" y="413"/>
                  </a:lnTo>
                  <a:lnTo>
                    <a:pt x="239" y="413"/>
                  </a:lnTo>
                  <a:lnTo>
                    <a:pt x="237" y="412"/>
                  </a:lnTo>
                  <a:lnTo>
                    <a:pt x="237" y="412"/>
                  </a:lnTo>
                  <a:lnTo>
                    <a:pt x="239" y="412"/>
                  </a:lnTo>
                  <a:lnTo>
                    <a:pt x="239" y="412"/>
                  </a:lnTo>
                  <a:close/>
                  <a:moveTo>
                    <a:pt x="573" y="665"/>
                  </a:moveTo>
                  <a:lnTo>
                    <a:pt x="573" y="665"/>
                  </a:lnTo>
                  <a:lnTo>
                    <a:pt x="563" y="673"/>
                  </a:lnTo>
                  <a:lnTo>
                    <a:pt x="555" y="682"/>
                  </a:lnTo>
                  <a:lnTo>
                    <a:pt x="555" y="646"/>
                  </a:lnTo>
                  <a:lnTo>
                    <a:pt x="555" y="646"/>
                  </a:lnTo>
                  <a:lnTo>
                    <a:pt x="559" y="637"/>
                  </a:lnTo>
                  <a:lnTo>
                    <a:pt x="565" y="628"/>
                  </a:lnTo>
                  <a:lnTo>
                    <a:pt x="568" y="625"/>
                  </a:lnTo>
                  <a:lnTo>
                    <a:pt x="572" y="624"/>
                  </a:lnTo>
                  <a:lnTo>
                    <a:pt x="577" y="624"/>
                  </a:lnTo>
                  <a:lnTo>
                    <a:pt x="584" y="625"/>
                  </a:lnTo>
                  <a:lnTo>
                    <a:pt x="584" y="625"/>
                  </a:lnTo>
                  <a:lnTo>
                    <a:pt x="583" y="632"/>
                  </a:lnTo>
                  <a:lnTo>
                    <a:pt x="582" y="638"/>
                  </a:lnTo>
                  <a:lnTo>
                    <a:pt x="575" y="645"/>
                  </a:lnTo>
                  <a:lnTo>
                    <a:pt x="572" y="648"/>
                  </a:lnTo>
                  <a:lnTo>
                    <a:pt x="570" y="652"/>
                  </a:lnTo>
                  <a:lnTo>
                    <a:pt x="570" y="658"/>
                  </a:lnTo>
                  <a:lnTo>
                    <a:pt x="573" y="665"/>
                  </a:lnTo>
                  <a:lnTo>
                    <a:pt x="573" y="665"/>
                  </a:lnTo>
                  <a:close/>
                  <a:moveTo>
                    <a:pt x="694" y="389"/>
                  </a:moveTo>
                  <a:lnTo>
                    <a:pt x="694" y="389"/>
                  </a:lnTo>
                  <a:lnTo>
                    <a:pt x="683" y="375"/>
                  </a:lnTo>
                  <a:lnTo>
                    <a:pt x="670" y="361"/>
                  </a:lnTo>
                  <a:lnTo>
                    <a:pt x="658" y="350"/>
                  </a:lnTo>
                  <a:lnTo>
                    <a:pt x="642" y="339"/>
                  </a:lnTo>
                  <a:lnTo>
                    <a:pt x="628" y="329"/>
                  </a:lnTo>
                  <a:lnTo>
                    <a:pt x="613" y="319"/>
                  </a:lnTo>
                  <a:lnTo>
                    <a:pt x="580" y="302"/>
                  </a:lnTo>
                  <a:lnTo>
                    <a:pt x="580" y="302"/>
                  </a:lnTo>
                  <a:lnTo>
                    <a:pt x="577" y="308"/>
                  </a:lnTo>
                  <a:lnTo>
                    <a:pt x="576" y="311"/>
                  </a:lnTo>
                  <a:lnTo>
                    <a:pt x="577" y="315"/>
                  </a:lnTo>
                  <a:lnTo>
                    <a:pt x="577" y="315"/>
                  </a:lnTo>
                  <a:lnTo>
                    <a:pt x="594" y="325"/>
                  </a:lnTo>
                  <a:lnTo>
                    <a:pt x="610" y="334"/>
                  </a:lnTo>
                  <a:lnTo>
                    <a:pt x="625" y="346"/>
                  </a:lnTo>
                  <a:lnTo>
                    <a:pt x="641" y="358"/>
                  </a:lnTo>
                  <a:lnTo>
                    <a:pt x="667" y="384"/>
                  </a:lnTo>
                  <a:lnTo>
                    <a:pt x="694" y="410"/>
                  </a:lnTo>
                  <a:lnTo>
                    <a:pt x="694" y="580"/>
                  </a:lnTo>
                  <a:lnTo>
                    <a:pt x="694" y="580"/>
                  </a:lnTo>
                  <a:lnTo>
                    <a:pt x="688" y="582"/>
                  </a:lnTo>
                  <a:lnTo>
                    <a:pt x="683" y="582"/>
                  </a:lnTo>
                  <a:lnTo>
                    <a:pt x="672" y="578"/>
                  </a:lnTo>
                  <a:lnTo>
                    <a:pt x="672" y="578"/>
                  </a:lnTo>
                  <a:lnTo>
                    <a:pt x="669" y="586"/>
                  </a:lnTo>
                  <a:lnTo>
                    <a:pt x="666" y="593"/>
                  </a:lnTo>
                  <a:lnTo>
                    <a:pt x="658" y="607"/>
                  </a:lnTo>
                  <a:lnTo>
                    <a:pt x="653" y="614"/>
                  </a:lnTo>
                  <a:lnTo>
                    <a:pt x="651" y="621"/>
                  </a:lnTo>
                  <a:lnTo>
                    <a:pt x="649" y="631"/>
                  </a:lnTo>
                  <a:lnTo>
                    <a:pt x="649" y="641"/>
                  </a:lnTo>
                  <a:lnTo>
                    <a:pt x="649" y="641"/>
                  </a:lnTo>
                  <a:lnTo>
                    <a:pt x="655" y="639"/>
                  </a:lnTo>
                  <a:lnTo>
                    <a:pt x="659" y="638"/>
                  </a:lnTo>
                  <a:lnTo>
                    <a:pt x="663" y="637"/>
                  </a:lnTo>
                  <a:lnTo>
                    <a:pt x="666" y="634"/>
                  </a:lnTo>
                  <a:lnTo>
                    <a:pt x="670" y="627"/>
                  </a:lnTo>
                  <a:lnTo>
                    <a:pt x="672" y="618"/>
                  </a:lnTo>
                  <a:lnTo>
                    <a:pt x="674" y="610"/>
                  </a:lnTo>
                  <a:lnTo>
                    <a:pt x="677" y="601"/>
                  </a:lnTo>
                  <a:lnTo>
                    <a:pt x="679" y="599"/>
                  </a:lnTo>
                  <a:lnTo>
                    <a:pt x="681" y="596"/>
                  </a:lnTo>
                  <a:lnTo>
                    <a:pt x="686" y="594"/>
                  </a:lnTo>
                  <a:lnTo>
                    <a:pt x="690" y="593"/>
                  </a:lnTo>
                  <a:lnTo>
                    <a:pt x="690" y="593"/>
                  </a:lnTo>
                  <a:lnTo>
                    <a:pt x="691" y="597"/>
                  </a:lnTo>
                  <a:lnTo>
                    <a:pt x="693" y="603"/>
                  </a:lnTo>
                  <a:lnTo>
                    <a:pt x="691" y="614"/>
                  </a:lnTo>
                  <a:lnTo>
                    <a:pt x="688" y="625"/>
                  </a:lnTo>
                  <a:lnTo>
                    <a:pt x="686" y="635"/>
                  </a:lnTo>
                  <a:lnTo>
                    <a:pt x="683" y="646"/>
                  </a:lnTo>
                  <a:lnTo>
                    <a:pt x="680" y="656"/>
                  </a:lnTo>
                  <a:lnTo>
                    <a:pt x="680" y="665"/>
                  </a:lnTo>
                  <a:lnTo>
                    <a:pt x="681" y="670"/>
                  </a:lnTo>
                  <a:lnTo>
                    <a:pt x="683" y="675"/>
                  </a:lnTo>
                  <a:lnTo>
                    <a:pt x="683" y="675"/>
                  </a:lnTo>
                  <a:lnTo>
                    <a:pt x="688" y="670"/>
                  </a:lnTo>
                  <a:lnTo>
                    <a:pt x="694" y="665"/>
                  </a:lnTo>
                  <a:lnTo>
                    <a:pt x="694" y="693"/>
                  </a:lnTo>
                  <a:lnTo>
                    <a:pt x="673" y="693"/>
                  </a:lnTo>
                  <a:lnTo>
                    <a:pt x="673" y="693"/>
                  </a:lnTo>
                  <a:lnTo>
                    <a:pt x="677" y="690"/>
                  </a:lnTo>
                  <a:lnTo>
                    <a:pt x="679" y="684"/>
                  </a:lnTo>
                  <a:lnTo>
                    <a:pt x="679" y="683"/>
                  </a:lnTo>
                  <a:lnTo>
                    <a:pt x="677" y="682"/>
                  </a:lnTo>
                  <a:lnTo>
                    <a:pt x="676" y="680"/>
                  </a:lnTo>
                  <a:lnTo>
                    <a:pt x="672" y="680"/>
                  </a:lnTo>
                  <a:lnTo>
                    <a:pt x="672" y="680"/>
                  </a:lnTo>
                  <a:lnTo>
                    <a:pt x="672" y="684"/>
                  </a:lnTo>
                  <a:lnTo>
                    <a:pt x="669" y="687"/>
                  </a:lnTo>
                  <a:lnTo>
                    <a:pt x="665" y="693"/>
                  </a:lnTo>
                  <a:lnTo>
                    <a:pt x="643" y="693"/>
                  </a:lnTo>
                  <a:lnTo>
                    <a:pt x="643" y="693"/>
                  </a:lnTo>
                  <a:lnTo>
                    <a:pt x="660" y="649"/>
                  </a:lnTo>
                  <a:lnTo>
                    <a:pt x="660" y="649"/>
                  </a:lnTo>
                  <a:lnTo>
                    <a:pt x="658" y="649"/>
                  </a:lnTo>
                  <a:lnTo>
                    <a:pt x="656" y="648"/>
                  </a:lnTo>
                  <a:lnTo>
                    <a:pt x="653" y="646"/>
                  </a:lnTo>
                  <a:lnTo>
                    <a:pt x="649" y="646"/>
                  </a:lnTo>
                  <a:lnTo>
                    <a:pt x="649" y="646"/>
                  </a:lnTo>
                  <a:lnTo>
                    <a:pt x="645" y="652"/>
                  </a:lnTo>
                  <a:lnTo>
                    <a:pt x="641" y="656"/>
                  </a:lnTo>
                  <a:lnTo>
                    <a:pt x="635" y="667"/>
                  </a:lnTo>
                  <a:lnTo>
                    <a:pt x="631" y="680"/>
                  </a:lnTo>
                  <a:lnTo>
                    <a:pt x="628" y="693"/>
                  </a:lnTo>
                  <a:lnTo>
                    <a:pt x="604" y="693"/>
                  </a:lnTo>
                  <a:lnTo>
                    <a:pt x="604" y="693"/>
                  </a:lnTo>
                  <a:lnTo>
                    <a:pt x="608" y="686"/>
                  </a:lnTo>
                  <a:lnTo>
                    <a:pt x="610" y="679"/>
                  </a:lnTo>
                  <a:lnTo>
                    <a:pt x="608" y="676"/>
                  </a:lnTo>
                  <a:lnTo>
                    <a:pt x="607" y="673"/>
                  </a:lnTo>
                  <a:lnTo>
                    <a:pt x="603" y="670"/>
                  </a:lnTo>
                  <a:lnTo>
                    <a:pt x="599" y="667"/>
                  </a:lnTo>
                  <a:lnTo>
                    <a:pt x="599" y="667"/>
                  </a:lnTo>
                  <a:lnTo>
                    <a:pt x="594" y="680"/>
                  </a:lnTo>
                  <a:lnTo>
                    <a:pt x="594" y="686"/>
                  </a:lnTo>
                  <a:lnTo>
                    <a:pt x="594" y="693"/>
                  </a:lnTo>
                  <a:lnTo>
                    <a:pt x="561" y="693"/>
                  </a:lnTo>
                  <a:lnTo>
                    <a:pt x="561" y="693"/>
                  </a:lnTo>
                  <a:lnTo>
                    <a:pt x="569" y="677"/>
                  </a:lnTo>
                  <a:lnTo>
                    <a:pt x="577" y="662"/>
                  </a:lnTo>
                  <a:lnTo>
                    <a:pt x="577" y="662"/>
                  </a:lnTo>
                  <a:lnTo>
                    <a:pt x="583" y="653"/>
                  </a:lnTo>
                  <a:lnTo>
                    <a:pt x="590" y="645"/>
                  </a:lnTo>
                  <a:lnTo>
                    <a:pt x="596" y="637"/>
                  </a:lnTo>
                  <a:lnTo>
                    <a:pt x="601" y="628"/>
                  </a:lnTo>
                  <a:lnTo>
                    <a:pt x="604" y="620"/>
                  </a:lnTo>
                  <a:lnTo>
                    <a:pt x="606" y="611"/>
                  </a:lnTo>
                  <a:lnTo>
                    <a:pt x="604" y="607"/>
                  </a:lnTo>
                  <a:lnTo>
                    <a:pt x="603" y="603"/>
                  </a:lnTo>
                  <a:lnTo>
                    <a:pt x="600" y="597"/>
                  </a:lnTo>
                  <a:lnTo>
                    <a:pt x="596" y="593"/>
                  </a:lnTo>
                  <a:lnTo>
                    <a:pt x="596" y="593"/>
                  </a:lnTo>
                  <a:lnTo>
                    <a:pt x="584" y="599"/>
                  </a:lnTo>
                  <a:lnTo>
                    <a:pt x="573" y="606"/>
                  </a:lnTo>
                  <a:lnTo>
                    <a:pt x="563" y="614"/>
                  </a:lnTo>
                  <a:lnTo>
                    <a:pt x="555" y="623"/>
                  </a:lnTo>
                  <a:lnTo>
                    <a:pt x="555" y="600"/>
                  </a:lnTo>
                  <a:lnTo>
                    <a:pt x="555" y="600"/>
                  </a:lnTo>
                  <a:lnTo>
                    <a:pt x="566" y="585"/>
                  </a:lnTo>
                  <a:lnTo>
                    <a:pt x="577" y="569"/>
                  </a:lnTo>
                  <a:lnTo>
                    <a:pt x="599" y="538"/>
                  </a:lnTo>
                  <a:lnTo>
                    <a:pt x="599" y="538"/>
                  </a:lnTo>
                  <a:lnTo>
                    <a:pt x="601" y="516"/>
                  </a:lnTo>
                  <a:lnTo>
                    <a:pt x="603" y="495"/>
                  </a:lnTo>
                  <a:lnTo>
                    <a:pt x="601" y="475"/>
                  </a:lnTo>
                  <a:lnTo>
                    <a:pt x="597" y="455"/>
                  </a:lnTo>
                  <a:lnTo>
                    <a:pt x="590" y="437"/>
                  </a:lnTo>
                  <a:lnTo>
                    <a:pt x="587" y="429"/>
                  </a:lnTo>
                  <a:lnTo>
                    <a:pt x="582" y="422"/>
                  </a:lnTo>
                  <a:lnTo>
                    <a:pt x="576" y="415"/>
                  </a:lnTo>
                  <a:lnTo>
                    <a:pt x="569" y="408"/>
                  </a:lnTo>
                  <a:lnTo>
                    <a:pt x="562" y="402"/>
                  </a:lnTo>
                  <a:lnTo>
                    <a:pt x="555" y="398"/>
                  </a:lnTo>
                  <a:lnTo>
                    <a:pt x="555" y="378"/>
                  </a:lnTo>
                  <a:lnTo>
                    <a:pt x="555" y="378"/>
                  </a:lnTo>
                  <a:lnTo>
                    <a:pt x="555" y="378"/>
                  </a:lnTo>
                  <a:lnTo>
                    <a:pt x="555" y="378"/>
                  </a:lnTo>
                  <a:lnTo>
                    <a:pt x="556" y="372"/>
                  </a:lnTo>
                  <a:lnTo>
                    <a:pt x="555" y="367"/>
                  </a:lnTo>
                  <a:lnTo>
                    <a:pt x="555" y="353"/>
                  </a:lnTo>
                  <a:lnTo>
                    <a:pt x="555" y="353"/>
                  </a:lnTo>
                  <a:lnTo>
                    <a:pt x="563" y="357"/>
                  </a:lnTo>
                  <a:lnTo>
                    <a:pt x="572" y="360"/>
                  </a:lnTo>
                  <a:lnTo>
                    <a:pt x="583" y="363"/>
                  </a:lnTo>
                  <a:lnTo>
                    <a:pt x="596" y="363"/>
                  </a:lnTo>
                  <a:lnTo>
                    <a:pt x="596" y="363"/>
                  </a:lnTo>
                  <a:lnTo>
                    <a:pt x="610" y="375"/>
                  </a:lnTo>
                  <a:lnTo>
                    <a:pt x="624" y="386"/>
                  </a:lnTo>
                  <a:lnTo>
                    <a:pt x="636" y="400"/>
                  </a:lnTo>
                  <a:lnTo>
                    <a:pt x="649" y="415"/>
                  </a:lnTo>
                  <a:lnTo>
                    <a:pt x="659" y="431"/>
                  </a:lnTo>
                  <a:lnTo>
                    <a:pt x="666" y="448"/>
                  </a:lnTo>
                  <a:lnTo>
                    <a:pt x="672" y="468"/>
                  </a:lnTo>
                  <a:lnTo>
                    <a:pt x="676" y="489"/>
                  </a:lnTo>
                  <a:lnTo>
                    <a:pt x="676" y="489"/>
                  </a:lnTo>
                  <a:lnTo>
                    <a:pt x="672" y="499"/>
                  </a:lnTo>
                  <a:lnTo>
                    <a:pt x="667" y="507"/>
                  </a:lnTo>
                  <a:lnTo>
                    <a:pt x="660" y="530"/>
                  </a:lnTo>
                  <a:lnTo>
                    <a:pt x="656" y="551"/>
                  </a:lnTo>
                  <a:lnTo>
                    <a:pt x="653" y="568"/>
                  </a:lnTo>
                  <a:lnTo>
                    <a:pt x="653" y="568"/>
                  </a:lnTo>
                  <a:lnTo>
                    <a:pt x="663" y="568"/>
                  </a:lnTo>
                  <a:lnTo>
                    <a:pt x="669" y="565"/>
                  </a:lnTo>
                  <a:lnTo>
                    <a:pt x="674" y="561"/>
                  </a:lnTo>
                  <a:lnTo>
                    <a:pt x="677" y="554"/>
                  </a:lnTo>
                  <a:lnTo>
                    <a:pt x="679" y="547"/>
                  </a:lnTo>
                  <a:lnTo>
                    <a:pt x="677" y="541"/>
                  </a:lnTo>
                  <a:lnTo>
                    <a:pt x="676" y="534"/>
                  </a:lnTo>
                  <a:lnTo>
                    <a:pt x="672" y="528"/>
                  </a:lnTo>
                  <a:lnTo>
                    <a:pt x="672" y="528"/>
                  </a:lnTo>
                  <a:lnTo>
                    <a:pt x="677" y="524"/>
                  </a:lnTo>
                  <a:lnTo>
                    <a:pt x="681" y="520"/>
                  </a:lnTo>
                  <a:lnTo>
                    <a:pt x="686" y="514"/>
                  </a:lnTo>
                  <a:lnTo>
                    <a:pt x="688" y="507"/>
                  </a:lnTo>
                  <a:lnTo>
                    <a:pt x="690" y="500"/>
                  </a:lnTo>
                  <a:lnTo>
                    <a:pt x="690" y="493"/>
                  </a:lnTo>
                  <a:lnTo>
                    <a:pt x="690" y="478"/>
                  </a:lnTo>
                  <a:lnTo>
                    <a:pt x="688" y="461"/>
                  </a:lnTo>
                  <a:lnTo>
                    <a:pt x="686" y="445"/>
                  </a:lnTo>
                  <a:lnTo>
                    <a:pt x="679" y="417"/>
                  </a:lnTo>
                  <a:lnTo>
                    <a:pt x="679" y="417"/>
                  </a:lnTo>
                  <a:lnTo>
                    <a:pt x="634" y="372"/>
                  </a:lnTo>
                  <a:lnTo>
                    <a:pt x="610" y="350"/>
                  </a:lnTo>
                  <a:lnTo>
                    <a:pt x="584" y="329"/>
                  </a:lnTo>
                  <a:lnTo>
                    <a:pt x="584" y="329"/>
                  </a:lnTo>
                  <a:lnTo>
                    <a:pt x="569" y="329"/>
                  </a:lnTo>
                  <a:lnTo>
                    <a:pt x="555" y="326"/>
                  </a:lnTo>
                  <a:lnTo>
                    <a:pt x="555" y="305"/>
                  </a:lnTo>
                  <a:lnTo>
                    <a:pt x="555" y="305"/>
                  </a:lnTo>
                  <a:lnTo>
                    <a:pt x="561" y="305"/>
                  </a:lnTo>
                  <a:lnTo>
                    <a:pt x="566" y="305"/>
                  </a:lnTo>
                  <a:lnTo>
                    <a:pt x="566" y="305"/>
                  </a:lnTo>
                  <a:lnTo>
                    <a:pt x="568" y="302"/>
                  </a:lnTo>
                  <a:lnTo>
                    <a:pt x="568" y="301"/>
                  </a:lnTo>
                  <a:lnTo>
                    <a:pt x="568" y="298"/>
                  </a:lnTo>
                  <a:lnTo>
                    <a:pt x="566" y="297"/>
                  </a:lnTo>
                  <a:lnTo>
                    <a:pt x="561" y="294"/>
                  </a:lnTo>
                  <a:lnTo>
                    <a:pt x="555" y="291"/>
                  </a:lnTo>
                  <a:lnTo>
                    <a:pt x="555" y="291"/>
                  </a:lnTo>
                  <a:lnTo>
                    <a:pt x="551" y="289"/>
                  </a:lnTo>
                  <a:lnTo>
                    <a:pt x="547" y="287"/>
                  </a:lnTo>
                  <a:lnTo>
                    <a:pt x="544" y="282"/>
                  </a:lnTo>
                  <a:lnTo>
                    <a:pt x="544" y="278"/>
                  </a:lnTo>
                  <a:lnTo>
                    <a:pt x="544" y="278"/>
                  </a:lnTo>
                  <a:lnTo>
                    <a:pt x="555" y="281"/>
                  </a:lnTo>
                  <a:lnTo>
                    <a:pt x="555" y="281"/>
                  </a:lnTo>
                  <a:lnTo>
                    <a:pt x="575" y="288"/>
                  </a:lnTo>
                  <a:lnTo>
                    <a:pt x="594" y="295"/>
                  </a:lnTo>
                  <a:lnTo>
                    <a:pt x="613" y="304"/>
                  </a:lnTo>
                  <a:lnTo>
                    <a:pt x="631" y="313"/>
                  </a:lnTo>
                  <a:lnTo>
                    <a:pt x="648" y="325"/>
                  </a:lnTo>
                  <a:lnTo>
                    <a:pt x="665" y="336"/>
                  </a:lnTo>
                  <a:lnTo>
                    <a:pt x="680" y="350"/>
                  </a:lnTo>
                  <a:lnTo>
                    <a:pt x="694" y="364"/>
                  </a:lnTo>
                  <a:lnTo>
                    <a:pt x="694" y="389"/>
                  </a:lnTo>
                  <a:close/>
                  <a:moveTo>
                    <a:pt x="577" y="496"/>
                  </a:moveTo>
                  <a:lnTo>
                    <a:pt x="577" y="496"/>
                  </a:lnTo>
                  <a:lnTo>
                    <a:pt x="555" y="516"/>
                  </a:lnTo>
                  <a:lnTo>
                    <a:pt x="555" y="424"/>
                  </a:lnTo>
                  <a:lnTo>
                    <a:pt x="555" y="424"/>
                  </a:lnTo>
                  <a:lnTo>
                    <a:pt x="562" y="431"/>
                  </a:lnTo>
                  <a:lnTo>
                    <a:pt x="569" y="438"/>
                  </a:lnTo>
                  <a:lnTo>
                    <a:pt x="573" y="447"/>
                  </a:lnTo>
                  <a:lnTo>
                    <a:pt x="577" y="457"/>
                  </a:lnTo>
                  <a:lnTo>
                    <a:pt x="577" y="457"/>
                  </a:lnTo>
                  <a:lnTo>
                    <a:pt x="573" y="455"/>
                  </a:lnTo>
                  <a:lnTo>
                    <a:pt x="572" y="454"/>
                  </a:lnTo>
                  <a:lnTo>
                    <a:pt x="568" y="448"/>
                  </a:lnTo>
                  <a:lnTo>
                    <a:pt x="566" y="445"/>
                  </a:lnTo>
                  <a:lnTo>
                    <a:pt x="565" y="445"/>
                  </a:lnTo>
                  <a:lnTo>
                    <a:pt x="562" y="445"/>
                  </a:lnTo>
                  <a:lnTo>
                    <a:pt x="559" y="447"/>
                  </a:lnTo>
                  <a:lnTo>
                    <a:pt x="559" y="447"/>
                  </a:lnTo>
                  <a:lnTo>
                    <a:pt x="558" y="454"/>
                  </a:lnTo>
                  <a:lnTo>
                    <a:pt x="555" y="460"/>
                  </a:lnTo>
                  <a:lnTo>
                    <a:pt x="555" y="460"/>
                  </a:lnTo>
                  <a:lnTo>
                    <a:pt x="561" y="462"/>
                  </a:lnTo>
                  <a:lnTo>
                    <a:pt x="565" y="465"/>
                  </a:lnTo>
                  <a:lnTo>
                    <a:pt x="569" y="468"/>
                  </a:lnTo>
                  <a:lnTo>
                    <a:pt x="572" y="472"/>
                  </a:lnTo>
                  <a:lnTo>
                    <a:pt x="575" y="478"/>
                  </a:lnTo>
                  <a:lnTo>
                    <a:pt x="576" y="483"/>
                  </a:lnTo>
                  <a:lnTo>
                    <a:pt x="577" y="496"/>
                  </a:lnTo>
                  <a:lnTo>
                    <a:pt x="577" y="496"/>
                  </a:lnTo>
                  <a:close/>
                  <a:moveTo>
                    <a:pt x="584" y="510"/>
                  </a:moveTo>
                  <a:lnTo>
                    <a:pt x="584" y="510"/>
                  </a:lnTo>
                  <a:lnTo>
                    <a:pt x="584" y="517"/>
                  </a:lnTo>
                  <a:lnTo>
                    <a:pt x="584" y="521"/>
                  </a:lnTo>
                  <a:lnTo>
                    <a:pt x="584" y="527"/>
                  </a:lnTo>
                  <a:lnTo>
                    <a:pt x="582" y="531"/>
                  </a:lnTo>
                  <a:lnTo>
                    <a:pt x="577" y="538"/>
                  </a:lnTo>
                  <a:lnTo>
                    <a:pt x="572" y="544"/>
                  </a:lnTo>
                  <a:lnTo>
                    <a:pt x="565" y="551"/>
                  </a:lnTo>
                  <a:lnTo>
                    <a:pt x="561" y="556"/>
                  </a:lnTo>
                  <a:lnTo>
                    <a:pt x="561" y="561"/>
                  </a:lnTo>
                  <a:lnTo>
                    <a:pt x="559" y="565"/>
                  </a:lnTo>
                  <a:lnTo>
                    <a:pt x="561" y="569"/>
                  </a:lnTo>
                  <a:lnTo>
                    <a:pt x="562" y="575"/>
                  </a:lnTo>
                  <a:lnTo>
                    <a:pt x="562" y="575"/>
                  </a:lnTo>
                  <a:lnTo>
                    <a:pt x="555" y="579"/>
                  </a:lnTo>
                  <a:lnTo>
                    <a:pt x="555" y="541"/>
                  </a:lnTo>
                  <a:lnTo>
                    <a:pt x="555" y="541"/>
                  </a:lnTo>
                  <a:lnTo>
                    <a:pt x="569" y="526"/>
                  </a:lnTo>
                  <a:lnTo>
                    <a:pt x="584" y="510"/>
                  </a:lnTo>
                  <a:lnTo>
                    <a:pt x="584" y="510"/>
                  </a:lnTo>
                  <a:close/>
                  <a:moveTo>
                    <a:pt x="694" y="336"/>
                  </a:moveTo>
                  <a:lnTo>
                    <a:pt x="694" y="336"/>
                  </a:lnTo>
                  <a:lnTo>
                    <a:pt x="679" y="325"/>
                  </a:lnTo>
                  <a:lnTo>
                    <a:pt x="663" y="315"/>
                  </a:lnTo>
                  <a:lnTo>
                    <a:pt x="646" y="305"/>
                  </a:lnTo>
                  <a:lnTo>
                    <a:pt x="629" y="297"/>
                  </a:lnTo>
                  <a:lnTo>
                    <a:pt x="611" y="288"/>
                  </a:lnTo>
                  <a:lnTo>
                    <a:pt x="593" y="281"/>
                  </a:lnTo>
                  <a:lnTo>
                    <a:pt x="575" y="275"/>
                  </a:lnTo>
                  <a:lnTo>
                    <a:pt x="555" y="270"/>
                  </a:lnTo>
                  <a:lnTo>
                    <a:pt x="555" y="270"/>
                  </a:lnTo>
                  <a:lnTo>
                    <a:pt x="555" y="268"/>
                  </a:lnTo>
                  <a:lnTo>
                    <a:pt x="555" y="252"/>
                  </a:lnTo>
                  <a:lnTo>
                    <a:pt x="555" y="252"/>
                  </a:lnTo>
                  <a:lnTo>
                    <a:pt x="559" y="252"/>
                  </a:lnTo>
                  <a:lnTo>
                    <a:pt x="559" y="252"/>
                  </a:lnTo>
                  <a:lnTo>
                    <a:pt x="558" y="250"/>
                  </a:lnTo>
                  <a:lnTo>
                    <a:pt x="569" y="250"/>
                  </a:lnTo>
                  <a:lnTo>
                    <a:pt x="569" y="250"/>
                  </a:lnTo>
                  <a:lnTo>
                    <a:pt x="593" y="266"/>
                  </a:lnTo>
                  <a:lnTo>
                    <a:pt x="606" y="273"/>
                  </a:lnTo>
                  <a:lnTo>
                    <a:pt x="618" y="280"/>
                  </a:lnTo>
                  <a:lnTo>
                    <a:pt x="634" y="285"/>
                  </a:lnTo>
                  <a:lnTo>
                    <a:pt x="648" y="289"/>
                  </a:lnTo>
                  <a:lnTo>
                    <a:pt x="665" y="294"/>
                  </a:lnTo>
                  <a:lnTo>
                    <a:pt x="683" y="297"/>
                  </a:lnTo>
                  <a:lnTo>
                    <a:pt x="683" y="297"/>
                  </a:lnTo>
                  <a:lnTo>
                    <a:pt x="687" y="304"/>
                  </a:lnTo>
                  <a:lnTo>
                    <a:pt x="694" y="311"/>
                  </a:lnTo>
                  <a:lnTo>
                    <a:pt x="694" y="336"/>
                  </a:lnTo>
                  <a:close/>
                  <a:moveTo>
                    <a:pt x="694" y="295"/>
                  </a:moveTo>
                  <a:lnTo>
                    <a:pt x="694" y="295"/>
                  </a:lnTo>
                  <a:lnTo>
                    <a:pt x="687" y="288"/>
                  </a:lnTo>
                  <a:lnTo>
                    <a:pt x="683" y="281"/>
                  </a:lnTo>
                  <a:lnTo>
                    <a:pt x="683" y="281"/>
                  </a:lnTo>
                  <a:lnTo>
                    <a:pt x="665" y="278"/>
                  </a:lnTo>
                  <a:lnTo>
                    <a:pt x="648" y="274"/>
                  </a:lnTo>
                  <a:lnTo>
                    <a:pt x="634" y="270"/>
                  </a:lnTo>
                  <a:lnTo>
                    <a:pt x="618" y="264"/>
                  </a:lnTo>
                  <a:lnTo>
                    <a:pt x="606" y="257"/>
                  </a:lnTo>
                  <a:lnTo>
                    <a:pt x="593" y="250"/>
                  </a:lnTo>
                  <a:lnTo>
                    <a:pt x="569" y="235"/>
                  </a:lnTo>
                  <a:lnTo>
                    <a:pt x="569" y="235"/>
                  </a:lnTo>
                  <a:lnTo>
                    <a:pt x="566" y="233"/>
                  </a:lnTo>
                  <a:lnTo>
                    <a:pt x="566" y="233"/>
                  </a:lnTo>
                  <a:lnTo>
                    <a:pt x="575" y="233"/>
                  </a:lnTo>
                  <a:lnTo>
                    <a:pt x="583" y="235"/>
                  </a:lnTo>
                  <a:lnTo>
                    <a:pt x="583" y="235"/>
                  </a:lnTo>
                  <a:lnTo>
                    <a:pt x="594" y="237"/>
                  </a:lnTo>
                  <a:lnTo>
                    <a:pt x="604" y="242"/>
                  </a:lnTo>
                  <a:lnTo>
                    <a:pt x="625" y="252"/>
                  </a:lnTo>
                  <a:lnTo>
                    <a:pt x="646" y="261"/>
                  </a:lnTo>
                  <a:lnTo>
                    <a:pt x="658" y="266"/>
                  </a:lnTo>
                  <a:lnTo>
                    <a:pt x="667" y="268"/>
                  </a:lnTo>
                  <a:lnTo>
                    <a:pt x="667" y="268"/>
                  </a:lnTo>
                  <a:lnTo>
                    <a:pt x="669" y="264"/>
                  </a:lnTo>
                  <a:lnTo>
                    <a:pt x="667" y="260"/>
                  </a:lnTo>
                  <a:lnTo>
                    <a:pt x="667" y="256"/>
                  </a:lnTo>
                  <a:lnTo>
                    <a:pt x="669" y="254"/>
                  </a:lnTo>
                  <a:lnTo>
                    <a:pt x="672" y="254"/>
                  </a:lnTo>
                  <a:lnTo>
                    <a:pt x="672" y="254"/>
                  </a:lnTo>
                  <a:lnTo>
                    <a:pt x="674" y="256"/>
                  </a:lnTo>
                  <a:lnTo>
                    <a:pt x="677" y="259"/>
                  </a:lnTo>
                  <a:lnTo>
                    <a:pt x="681" y="264"/>
                  </a:lnTo>
                  <a:lnTo>
                    <a:pt x="686" y="278"/>
                  </a:lnTo>
                  <a:lnTo>
                    <a:pt x="686" y="278"/>
                  </a:lnTo>
                  <a:lnTo>
                    <a:pt x="694" y="281"/>
                  </a:lnTo>
                  <a:lnTo>
                    <a:pt x="694" y="295"/>
                  </a:lnTo>
                  <a:close/>
                  <a:moveTo>
                    <a:pt x="694" y="253"/>
                  </a:moveTo>
                  <a:lnTo>
                    <a:pt x="694" y="253"/>
                  </a:lnTo>
                  <a:lnTo>
                    <a:pt x="679" y="243"/>
                  </a:lnTo>
                  <a:lnTo>
                    <a:pt x="662" y="235"/>
                  </a:lnTo>
                  <a:lnTo>
                    <a:pt x="694" y="235"/>
                  </a:lnTo>
                  <a:lnTo>
                    <a:pt x="694" y="253"/>
                  </a:lnTo>
                  <a:close/>
                </a:path>
              </a:pathLst>
            </a:cu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18"/>
            <p:cNvSpPr>
              <a:spLocks/>
            </p:cNvSpPr>
            <p:nvPr userDrawn="1"/>
          </p:nvSpPr>
          <p:spPr bwMode="auto">
            <a:xfrm>
              <a:off x="6500" y="646"/>
              <a:ext cx="25" cy="42"/>
            </a:xfrm>
            <a:custGeom>
              <a:avLst/>
              <a:gdLst>
                <a:gd name="T0" fmla="*/ 4 w 25"/>
                <a:gd name="T1" fmla="*/ 42 h 42"/>
                <a:gd name="T2" fmla="*/ 4 w 25"/>
                <a:gd name="T3" fmla="*/ 42 h 42"/>
                <a:gd name="T4" fmla="*/ 9 w 25"/>
                <a:gd name="T5" fmla="*/ 38 h 42"/>
                <a:gd name="T6" fmla="*/ 15 w 25"/>
                <a:gd name="T7" fmla="*/ 33 h 42"/>
                <a:gd name="T8" fmla="*/ 18 w 25"/>
                <a:gd name="T9" fmla="*/ 29 h 42"/>
                <a:gd name="T10" fmla="*/ 22 w 25"/>
                <a:gd name="T11" fmla="*/ 24 h 42"/>
                <a:gd name="T12" fmla="*/ 24 w 25"/>
                <a:gd name="T13" fmla="*/ 18 h 42"/>
                <a:gd name="T14" fmla="*/ 25 w 25"/>
                <a:gd name="T15" fmla="*/ 12 h 42"/>
                <a:gd name="T16" fmla="*/ 24 w 25"/>
                <a:gd name="T17" fmla="*/ 5 h 42"/>
                <a:gd name="T18" fmla="*/ 22 w 25"/>
                <a:gd name="T19" fmla="*/ 0 h 42"/>
                <a:gd name="T20" fmla="*/ 22 w 25"/>
                <a:gd name="T21" fmla="*/ 0 h 42"/>
                <a:gd name="T22" fmla="*/ 19 w 25"/>
                <a:gd name="T23" fmla="*/ 0 h 42"/>
                <a:gd name="T24" fmla="*/ 15 w 25"/>
                <a:gd name="T25" fmla="*/ 1 h 42"/>
                <a:gd name="T26" fmla="*/ 9 w 25"/>
                <a:gd name="T27" fmla="*/ 4 h 42"/>
                <a:gd name="T28" fmla="*/ 4 w 25"/>
                <a:gd name="T29" fmla="*/ 11 h 42"/>
                <a:gd name="T30" fmla="*/ 1 w 25"/>
                <a:gd name="T31" fmla="*/ 18 h 42"/>
                <a:gd name="T32" fmla="*/ 0 w 25"/>
                <a:gd name="T33" fmla="*/ 25 h 42"/>
                <a:gd name="T34" fmla="*/ 0 w 25"/>
                <a:gd name="T35" fmla="*/ 32 h 42"/>
                <a:gd name="T36" fmla="*/ 1 w 25"/>
                <a:gd name="T37" fmla="*/ 38 h 42"/>
                <a:gd name="T38" fmla="*/ 4 w 25"/>
                <a:gd name="T39" fmla="*/ 42 h 42"/>
                <a:gd name="T40" fmla="*/ 4 w 25"/>
                <a:gd name="T4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" h="42">
                  <a:moveTo>
                    <a:pt x="4" y="42"/>
                  </a:moveTo>
                  <a:lnTo>
                    <a:pt x="4" y="42"/>
                  </a:lnTo>
                  <a:lnTo>
                    <a:pt x="9" y="38"/>
                  </a:lnTo>
                  <a:lnTo>
                    <a:pt x="15" y="33"/>
                  </a:lnTo>
                  <a:lnTo>
                    <a:pt x="18" y="29"/>
                  </a:lnTo>
                  <a:lnTo>
                    <a:pt x="22" y="24"/>
                  </a:lnTo>
                  <a:lnTo>
                    <a:pt x="24" y="18"/>
                  </a:lnTo>
                  <a:lnTo>
                    <a:pt x="25" y="12"/>
                  </a:lnTo>
                  <a:lnTo>
                    <a:pt x="24" y="5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9" y="4"/>
                  </a:lnTo>
                  <a:lnTo>
                    <a:pt x="4" y="11"/>
                  </a:lnTo>
                  <a:lnTo>
                    <a:pt x="1" y="18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4" y="42"/>
                  </a:lnTo>
                  <a:lnTo>
                    <a:pt x="4" y="42"/>
                  </a:lnTo>
                  <a:close/>
                </a:path>
              </a:pathLst>
            </a:cu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19"/>
            <p:cNvSpPr>
              <a:spLocks/>
            </p:cNvSpPr>
            <p:nvPr userDrawn="1"/>
          </p:nvSpPr>
          <p:spPr bwMode="auto">
            <a:xfrm>
              <a:off x="6472" y="636"/>
              <a:ext cx="25" cy="24"/>
            </a:xfrm>
            <a:custGeom>
              <a:avLst/>
              <a:gdLst>
                <a:gd name="T0" fmla="*/ 25 w 25"/>
                <a:gd name="T1" fmla="*/ 3 h 24"/>
                <a:gd name="T2" fmla="*/ 25 w 25"/>
                <a:gd name="T3" fmla="*/ 3 h 24"/>
                <a:gd name="T4" fmla="*/ 19 w 25"/>
                <a:gd name="T5" fmla="*/ 0 h 24"/>
                <a:gd name="T6" fmla="*/ 14 w 25"/>
                <a:gd name="T7" fmla="*/ 0 h 24"/>
                <a:gd name="T8" fmla="*/ 8 w 25"/>
                <a:gd name="T9" fmla="*/ 1 h 24"/>
                <a:gd name="T10" fmla="*/ 4 w 25"/>
                <a:gd name="T11" fmla="*/ 4 h 24"/>
                <a:gd name="T12" fmla="*/ 1 w 25"/>
                <a:gd name="T13" fmla="*/ 10 h 24"/>
                <a:gd name="T14" fmla="*/ 0 w 25"/>
                <a:gd name="T15" fmla="*/ 14 h 24"/>
                <a:gd name="T16" fmla="*/ 0 w 25"/>
                <a:gd name="T17" fmla="*/ 20 h 24"/>
                <a:gd name="T18" fmla="*/ 4 w 25"/>
                <a:gd name="T19" fmla="*/ 24 h 24"/>
                <a:gd name="T20" fmla="*/ 4 w 25"/>
                <a:gd name="T21" fmla="*/ 24 h 24"/>
                <a:gd name="T22" fmla="*/ 12 w 25"/>
                <a:gd name="T23" fmla="*/ 22 h 24"/>
                <a:gd name="T24" fmla="*/ 18 w 25"/>
                <a:gd name="T25" fmla="*/ 17 h 24"/>
                <a:gd name="T26" fmla="*/ 22 w 25"/>
                <a:gd name="T27" fmla="*/ 11 h 24"/>
                <a:gd name="T28" fmla="*/ 25 w 25"/>
                <a:gd name="T29" fmla="*/ 3 h 24"/>
                <a:gd name="T30" fmla="*/ 25 w 25"/>
                <a:gd name="T3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24">
                  <a:moveTo>
                    <a:pt x="25" y="3"/>
                  </a:moveTo>
                  <a:lnTo>
                    <a:pt x="25" y="3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2" y="22"/>
                  </a:lnTo>
                  <a:lnTo>
                    <a:pt x="18" y="17"/>
                  </a:lnTo>
                  <a:lnTo>
                    <a:pt x="22" y="11"/>
                  </a:lnTo>
                  <a:lnTo>
                    <a:pt x="25" y="3"/>
                  </a:lnTo>
                  <a:lnTo>
                    <a:pt x="25" y="3"/>
                  </a:lnTo>
                  <a:close/>
                </a:path>
              </a:pathLst>
            </a:cu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20"/>
            <p:cNvSpPr>
              <a:spLocks/>
            </p:cNvSpPr>
            <p:nvPr userDrawn="1"/>
          </p:nvSpPr>
          <p:spPr bwMode="auto">
            <a:xfrm>
              <a:off x="6417" y="349"/>
              <a:ext cx="11" cy="13"/>
            </a:xfrm>
            <a:custGeom>
              <a:avLst/>
              <a:gdLst>
                <a:gd name="T0" fmla="*/ 0 w 11"/>
                <a:gd name="T1" fmla="*/ 0 h 13"/>
                <a:gd name="T2" fmla="*/ 0 w 11"/>
                <a:gd name="T3" fmla="*/ 0 h 13"/>
                <a:gd name="T4" fmla="*/ 0 w 11"/>
                <a:gd name="T5" fmla="*/ 4 h 13"/>
                <a:gd name="T6" fmla="*/ 3 w 11"/>
                <a:gd name="T7" fmla="*/ 9 h 13"/>
                <a:gd name="T8" fmla="*/ 7 w 11"/>
                <a:gd name="T9" fmla="*/ 11 h 13"/>
                <a:gd name="T10" fmla="*/ 11 w 11"/>
                <a:gd name="T11" fmla="*/ 13 h 13"/>
                <a:gd name="T12" fmla="*/ 11 w 11"/>
                <a:gd name="T13" fmla="*/ 3 h 13"/>
                <a:gd name="T14" fmla="*/ 11 w 11"/>
                <a:gd name="T15" fmla="*/ 3 h 13"/>
                <a:gd name="T16" fmla="*/ 0 w 11"/>
                <a:gd name="T17" fmla="*/ 0 h 13"/>
                <a:gd name="T18" fmla="*/ 0 w 11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3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3" y="9"/>
                  </a:lnTo>
                  <a:lnTo>
                    <a:pt x="7" y="11"/>
                  </a:lnTo>
                  <a:lnTo>
                    <a:pt x="11" y="1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Rectangle 21"/>
            <p:cNvSpPr>
              <a:spLocks noChangeArrowheads="1"/>
            </p:cNvSpPr>
            <p:nvPr userDrawn="1"/>
          </p:nvSpPr>
          <p:spPr bwMode="auto">
            <a:xfrm>
              <a:off x="6758" y="301"/>
              <a:ext cx="87" cy="463"/>
            </a:xfrm>
            <a:prstGeom prst="rect">
              <a:avLst/>
            </a:pr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22"/>
            <p:cNvSpPr>
              <a:spLocks noEditPoints="1"/>
            </p:cNvSpPr>
            <p:nvPr userDrawn="1"/>
          </p:nvSpPr>
          <p:spPr bwMode="auto">
            <a:xfrm>
              <a:off x="6878" y="421"/>
              <a:ext cx="310" cy="351"/>
            </a:xfrm>
            <a:custGeom>
              <a:avLst/>
              <a:gdLst>
                <a:gd name="T0" fmla="*/ 222 w 310"/>
                <a:gd name="T1" fmla="*/ 308 h 351"/>
                <a:gd name="T2" fmla="*/ 189 w 310"/>
                <a:gd name="T3" fmla="*/ 334 h 351"/>
                <a:gd name="T4" fmla="*/ 147 w 310"/>
                <a:gd name="T5" fmla="*/ 348 h 351"/>
                <a:gd name="T6" fmla="*/ 115 w 310"/>
                <a:gd name="T7" fmla="*/ 351 h 351"/>
                <a:gd name="T8" fmla="*/ 75 w 310"/>
                <a:gd name="T9" fmla="*/ 344 h 351"/>
                <a:gd name="T10" fmla="*/ 46 w 310"/>
                <a:gd name="T11" fmla="*/ 330 h 351"/>
                <a:gd name="T12" fmla="*/ 22 w 310"/>
                <a:gd name="T13" fmla="*/ 309 h 351"/>
                <a:gd name="T14" fmla="*/ 5 w 310"/>
                <a:gd name="T15" fmla="*/ 278 h 351"/>
                <a:gd name="T16" fmla="*/ 0 w 310"/>
                <a:gd name="T17" fmla="*/ 240 h 351"/>
                <a:gd name="T18" fmla="*/ 2 w 310"/>
                <a:gd name="T19" fmla="*/ 214 h 351"/>
                <a:gd name="T20" fmla="*/ 16 w 310"/>
                <a:gd name="T21" fmla="*/ 181 h 351"/>
                <a:gd name="T22" fmla="*/ 38 w 310"/>
                <a:gd name="T23" fmla="*/ 157 h 351"/>
                <a:gd name="T24" fmla="*/ 64 w 310"/>
                <a:gd name="T25" fmla="*/ 142 h 351"/>
                <a:gd name="T26" fmla="*/ 115 w 310"/>
                <a:gd name="T27" fmla="*/ 132 h 351"/>
                <a:gd name="T28" fmla="*/ 149 w 310"/>
                <a:gd name="T29" fmla="*/ 135 h 351"/>
                <a:gd name="T30" fmla="*/ 191 w 310"/>
                <a:gd name="T31" fmla="*/ 149 h 351"/>
                <a:gd name="T32" fmla="*/ 222 w 310"/>
                <a:gd name="T33" fmla="*/ 173 h 351"/>
                <a:gd name="T34" fmla="*/ 220 w 310"/>
                <a:gd name="T35" fmla="*/ 119 h 351"/>
                <a:gd name="T36" fmla="*/ 202 w 310"/>
                <a:gd name="T37" fmla="*/ 90 h 351"/>
                <a:gd name="T38" fmla="*/ 164 w 310"/>
                <a:gd name="T39" fmla="*/ 76 h 351"/>
                <a:gd name="T40" fmla="*/ 134 w 310"/>
                <a:gd name="T41" fmla="*/ 76 h 351"/>
                <a:gd name="T42" fmla="*/ 97 w 310"/>
                <a:gd name="T43" fmla="*/ 86 h 351"/>
                <a:gd name="T44" fmla="*/ 63 w 310"/>
                <a:gd name="T45" fmla="*/ 105 h 351"/>
                <a:gd name="T46" fmla="*/ 16 w 310"/>
                <a:gd name="T47" fmla="*/ 53 h 351"/>
                <a:gd name="T48" fmla="*/ 67 w 310"/>
                <a:gd name="T49" fmla="*/ 20 h 351"/>
                <a:gd name="T50" fmla="*/ 123 w 310"/>
                <a:gd name="T51" fmla="*/ 3 h 351"/>
                <a:gd name="T52" fmla="*/ 163 w 310"/>
                <a:gd name="T53" fmla="*/ 0 h 351"/>
                <a:gd name="T54" fmla="*/ 219 w 310"/>
                <a:gd name="T55" fmla="*/ 7 h 351"/>
                <a:gd name="T56" fmla="*/ 255 w 310"/>
                <a:gd name="T57" fmla="*/ 21 h 351"/>
                <a:gd name="T58" fmla="*/ 283 w 310"/>
                <a:gd name="T59" fmla="*/ 45 h 351"/>
                <a:gd name="T60" fmla="*/ 303 w 310"/>
                <a:gd name="T61" fmla="*/ 80 h 351"/>
                <a:gd name="T62" fmla="*/ 310 w 310"/>
                <a:gd name="T63" fmla="*/ 126 h 351"/>
                <a:gd name="T64" fmla="*/ 222 w 310"/>
                <a:gd name="T65" fmla="*/ 263 h 351"/>
                <a:gd name="T66" fmla="*/ 216 w 310"/>
                <a:gd name="T67" fmla="*/ 215 h 351"/>
                <a:gd name="T68" fmla="*/ 191 w 310"/>
                <a:gd name="T69" fmla="*/ 199 h 351"/>
                <a:gd name="T70" fmla="*/ 161 w 310"/>
                <a:gd name="T71" fmla="*/ 192 h 351"/>
                <a:gd name="T72" fmla="*/ 139 w 310"/>
                <a:gd name="T73" fmla="*/ 192 h 351"/>
                <a:gd name="T74" fmla="*/ 106 w 310"/>
                <a:gd name="T75" fmla="*/ 205 h 351"/>
                <a:gd name="T76" fmla="*/ 89 w 310"/>
                <a:gd name="T77" fmla="*/ 230 h 351"/>
                <a:gd name="T78" fmla="*/ 89 w 310"/>
                <a:gd name="T79" fmla="*/ 253 h 351"/>
                <a:gd name="T80" fmla="*/ 106 w 310"/>
                <a:gd name="T81" fmla="*/ 280 h 351"/>
                <a:gd name="T82" fmla="*/ 139 w 310"/>
                <a:gd name="T83" fmla="*/ 291 h 351"/>
                <a:gd name="T84" fmla="*/ 161 w 310"/>
                <a:gd name="T85" fmla="*/ 291 h 351"/>
                <a:gd name="T86" fmla="*/ 191 w 310"/>
                <a:gd name="T87" fmla="*/ 285 h 351"/>
                <a:gd name="T88" fmla="*/ 216 w 310"/>
                <a:gd name="T89" fmla="*/ 27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0" h="351">
                  <a:moveTo>
                    <a:pt x="222" y="343"/>
                  </a:moveTo>
                  <a:lnTo>
                    <a:pt x="222" y="308"/>
                  </a:lnTo>
                  <a:lnTo>
                    <a:pt x="222" y="308"/>
                  </a:lnTo>
                  <a:lnTo>
                    <a:pt x="212" y="317"/>
                  </a:lnTo>
                  <a:lnTo>
                    <a:pt x="202" y="326"/>
                  </a:lnTo>
                  <a:lnTo>
                    <a:pt x="189" y="334"/>
                  </a:lnTo>
                  <a:lnTo>
                    <a:pt x="177" y="340"/>
                  </a:lnTo>
                  <a:lnTo>
                    <a:pt x="163" y="346"/>
                  </a:lnTo>
                  <a:lnTo>
                    <a:pt x="147" y="348"/>
                  </a:lnTo>
                  <a:lnTo>
                    <a:pt x="132" y="351"/>
                  </a:lnTo>
                  <a:lnTo>
                    <a:pt x="115" y="351"/>
                  </a:lnTo>
                  <a:lnTo>
                    <a:pt x="115" y="351"/>
                  </a:lnTo>
                  <a:lnTo>
                    <a:pt x="95" y="350"/>
                  </a:lnTo>
                  <a:lnTo>
                    <a:pt x="85" y="347"/>
                  </a:lnTo>
                  <a:lnTo>
                    <a:pt x="75" y="344"/>
                  </a:lnTo>
                  <a:lnTo>
                    <a:pt x="64" y="341"/>
                  </a:lnTo>
                  <a:lnTo>
                    <a:pt x="56" y="336"/>
                  </a:lnTo>
                  <a:lnTo>
                    <a:pt x="46" y="330"/>
                  </a:lnTo>
                  <a:lnTo>
                    <a:pt x="38" y="325"/>
                  </a:lnTo>
                  <a:lnTo>
                    <a:pt x="29" y="317"/>
                  </a:lnTo>
                  <a:lnTo>
                    <a:pt x="22" y="309"/>
                  </a:lnTo>
                  <a:lnTo>
                    <a:pt x="16" y="299"/>
                  </a:lnTo>
                  <a:lnTo>
                    <a:pt x="11" y="289"/>
                  </a:lnTo>
                  <a:lnTo>
                    <a:pt x="5" y="278"/>
                  </a:lnTo>
                  <a:lnTo>
                    <a:pt x="2" y="267"/>
                  </a:lnTo>
                  <a:lnTo>
                    <a:pt x="1" y="254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1" y="226"/>
                  </a:lnTo>
                  <a:lnTo>
                    <a:pt x="2" y="214"/>
                  </a:lnTo>
                  <a:lnTo>
                    <a:pt x="5" y="201"/>
                  </a:lnTo>
                  <a:lnTo>
                    <a:pt x="11" y="191"/>
                  </a:lnTo>
                  <a:lnTo>
                    <a:pt x="16" y="181"/>
                  </a:lnTo>
                  <a:lnTo>
                    <a:pt x="22" y="171"/>
                  </a:lnTo>
                  <a:lnTo>
                    <a:pt x="29" y="164"/>
                  </a:lnTo>
                  <a:lnTo>
                    <a:pt x="38" y="157"/>
                  </a:lnTo>
                  <a:lnTo>
                    <a:pt x="46" y="152"/>
                  </a:lnTo>
                  <a:lnTo>
                    <a:pt x="56" y="146"/>
                  </a:lnTo>
                  <a:lnTo>
                    <a:pt x="64" y="142"/>
                  </a:lnTo>
                  <a:lnTo>
                    <a:pt x="75" y="138"/>
                  </a:lnTo>
                  <a:lnTo>
                    <a:pt x="95" y="133"/>
                  </a:lnTo>
                  <a:lnTo>
                    <a:pt x="115" y="132"/>
                  </a:lnTo>
                  <a:lnTo>
                    <a:pt x="115" y="132"/>
                  </a:lnTo>
                  <a:lnTo>
                    <a:pt x="132" y="133"/>
                  </a:lnTo>
                  <a:lnTo>
                    <a:pt x="149" y="135"/>
                  </a:lnTo>
                  <a:lnTo>
                    <a:pt x="163" y="139"/>
                  </a:lnTo>
                  <a:lnTo>
                    <a:pt x="177" y="143"/>
                  </a:lnTo>
                  <a:lnTo>
                    <a:pt x="191" y="149"/>
                  </a:lnTo>
                  <a:lnTo>
                    <a:pt x="202" y="156"/>
                  </a:lnTo>
                  <a:lnTo>
                    <a:pt x="212" y="164"/>
                  </a:lnTo>
                  <a:lnTo>
                    <a:pt x="222" y="173"/>
                  </a:lnTo>
                  <a:lnTo>
                    <a:pt x="222" y="131"/>
                  </a:lnTo>
                  <a:lnTo>
                    <a:pt x="222" y="131"/>
                  </a:lnTo>
                  <a:lnTo>
                    <a:pt x="220" y="119"/>
                  </a:lnTo>
                  <a:lnTo>
                    <a:pt x="216" y="108"/>
                  </a:lnTo>
                  <a:lnTo>
                    <a:pt x="210" y="98"/>
                  </a:lnTo>
                  <a:lnTo>
                    <a:pt x="202" y="90"/>
                  </a:lnTo>
                  <a:lnTo>
                    <a:pt x="191" y="84"/>
                  </a:lnTo>
                  <a:lnTo>
                    <a:pt x="178" y="79"/>
                  </a:lnTo>
                  <a:lnTo>
                    <a:pt x="164" y="76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34" y="76"/>
                  </a:lnTo>
                  <a:lnTo>
                    <a:pt x="122" y="77"/>
                  </a:lnTo>
                  <a:lnTo>
                    <a:pt x="109" y="81"/>
                  </a:lnTo>
                  <a:lnTo>
                    <a:pt x="97" y="86"/>
                  </a:lnTo>
                  <a:lnTo>
                    <a:pt x="85" y="91"/>
                  </a:lnTo>
                  <a:lnTo>
                    <a:pt x="74" y="97"/>
                  </a:lnTo>
                  <a:lnTo>
                    <a:pt x="63" y="105"/>
                  </a:lnTo>
                  <a:lnTo>
                    <a:pt x="52" y="115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33" y="41"/>
                  </a:lnTo>
                  <a:lnTo>
                    <a:pt x="50" y="29"/>
                  </a:lnTo>
                  <a:lnTo>
                    <a:pt x="67" y="20"/>
                  </a:lnTo>
                  <a:lnTo>
                    <a:pt x="85" y="13"/>
                  </a:lnTo>
                  <a:lnTo>
                    <a:pt x="105" y="7"/>
                  </a:lnTo>
                  <a:lnTo>
                    <a:pt x="123" y="3"/>
                  </a:lnTo>
                  <a:lnTo>
                    <a:pt x="143" y="1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92" y="1"/>
                  </a:lnTo>
                  <a:lnTo>
                    <a:pt x="205" y="4"/>
                  </a:lnTo>
                  <a:lnTo>
                    <a:pt x="219" y="7"/>
                  </a:lnTo>
                  <a:lnTo>
                    <a:pt x="231" y="10"/>
                  </a:lnTo>
                  <a:lnTo>
                    <a:pt x="244" y="15"/>
                  </a:lnTo>
                  <a:lnTo>
                    <a:pt x="255" y="21"/>
                  </a:lnTo>
                  <a:lnTo>
                    <a:pt x="265" y="28"/>
                  </a:lnTo>
                  <a:lnTo>
                    <a:pt x="275" y="35"/>
                  </a:lnTo>
                  <a:lnTo>
                    <a:pt x="283" y="45"/>
                  </a:lnTo>
                  <a:lnTo>
                    <a:pt x="292" y="55"/>
                  </a:lnTo>
                  <a:lnTo>
                    <a:pt x="297" y="66"/>
                  </a:lnTo>
                  <a:lnTo>
                    <a:pt x="303" y="80"/>
                  </a:lnTo>
                  <a:lnTo>
                    <a:pt x="307" y="94"/>
                  </a:lnTo>
                  <a:lnTo>
                    <a:pt x="309" y="110"/>
                  </a:lnTo>
                  <a:lnTo>
                    <a:pt x="310" y="126"/>
                  </a:lnTo>
                  <a:lnTo>
                    <a:pt x="310" y="343"/>
                  </a:lnTo>
                  <a:lnTo>
                    <a:pt x="222" y="343"/>
                  </a:lnTo>
                  <a:close/>
                  <a:moveTo>
                    <a:pt x="222" y="263"/>
                  </a:moveTo>
                  <a:lnTo>
                    <a:pt x="222" y="221"/>
                  </a:lnTo>
                  <a:lnTo>
                    <a:pt x="222" y="221"/>
                  </a:lnTo>
                  <a:lnTo>
                    <a:pt x="216" y="215"/>
                  </a:lnTo>
                  <a:lnTo>
                    <a:pt x="208" y="208"/>
                  </a:lnTo>
                  <a:lnTo>
                    <a:pt x="200" y="204"/>
                  </a:lnTo>
                  <a:lnTo>
                    <a:pt x="191" y="199"/>
                  </a:lnTo>
                  <a:lnTo>
                    <a:pt x="182" y="195"/>
                  </a:lnTo>
                  <a:lnTo>
                    <a:pt x="171" y="194"/>
                  </a:lnTo>
                  <a:lnTo>
                    <a:pt x="161" y="192"/>
                  </a:lnTo>
                  <a:lnTo>
                    <a:pt x="151" y="191"/>
                  </a:lnTo>
                  <a:lnTo>
                    <a:pt x="151" y="191"/>
                  </a:lnTo>
                  <a:lnTo>
                    <a:pt x="139" y="192"/>
                  </a:lnTo>
                  <a:lnTo>
                    <a:pt x="126" y="195"/>
                  </a:lnTo>
                  <a:lnTo>
                    <a:pt x="116" y="199"/>
                  </a:lnTo>
                  <a:lnTo>
                    <a:pt x="106" y="205"/>
                  </a:lnTo>
                  <a:lnTo>
                    <a:pt x="98" y="212"/>
                  </a:lnTo>
                  <a:lnTo>
                    <a:pt x="92" y="221"/>
                  </a:lnTo>
                  <a:lnTo>
                    <a:pt x="89" y="230"/>
                  </a:lnTo>
                  <a:lnTo>
                    <a:pt x="88" y="242"/>
                  </a:lnTo>
                  <a:lnTo>
                    <a:pt x="88" y="242"/>
                  </a:lnTo>
                  <a:lnTo>
                    <a:pt x="89" y="253"/>
                  </a:lnTo>
                  <a:lnTo>
                    <a:pt x="92" y="263"/>
                  </a:lnTo>
                  <a:lnTo>
                    <a:pt x="98" y="271"/>
                  </a:lnTo>
                  <a:lnTo>
                    <a:pt x="106" y="280"/>
                  </a:lnTo>
                  <a:lnTo>
                    <a:pt x="116" y="285"/>
                  </a:lnTo>
                  <a:lnTo>
                    <a:pt x="126" y="288"/>
                  </a:lnTo>
                  <a:lnTo>
                    <a:pt x="139" y="291"/>
                  </a:lnTo>
                  <a:lnTo>
                    <a:pt x="151" y="292"/>
                  </a:lnTo>
                  <a:lnTo>
                    <a:pt x="151" y="292"/>
                  </a:lnTo>
                  <a:lnTo>
                    <a:pt x="161" y="291"/>
                  </a:lnTo>
                  <a:lnTo>
                    <a:pt x="171" y="289"/>
                  </a:lnTo>
                  <a:lnTo>
                    <a:pt x="182" y="288"/>
                  </a:lnTo>
                  <a:lnTo>
                    <a:pt x="191" y="285"/>
                  </a:lnTo>
                  <a:lnTo>
                    <a:pt x="200" y="281"/>
                  </a:lnTo>
                  <a:lnTo>
                    <a:pt x="208" y="275"/>
                  </a:lnTo>
                  <a:lnTo>
                    <a:pt x="216" y="270"/>
                  </a:lnTo>
                  <a:lnTo>
                    <a:pt x="222" y="263"/>
                  </a:lnTo>
                  <a:lnTo>
                    <a:pt x="222" y="263"/>
                  </a:lnTo>
                  <a:close/>
                </a:path>
              </a:pathLst>
            </a:cu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23"/>
            <p:cNvSpPr>
              <a:spLocks noEditPoints="1"/>
            </p:cNvSpPr>
            <p:nvPr userDrawn="1"/>
          </p:nvSpPr>
          <p:spPr bwMode="auto">
            <a:xfrm>
              <a:off x="7220" y="301"/>
              <a:ext cx="339" cy="471"/>
            </a:xfrm>
            <a:custGeom>
              <a:avLst/>
              <a:gdLst>
                <a:gd name="T0" fmla="*/ 0 w 339"/>
                <a:gd name="T1" fmla="*/ 0 h 471"/>
                <a:gd name="T2" fmla="*/ 88 w 339"/>
                <a:gd name="T3" fmla="*/ 172 h 471"/>
                <a:gd name="T4" fmla="*/ 99 w 339"/>
                <a:gd name="T5" fmla="*/ 159 h 471"/>
                <a:gd name="T6" fmla="*/ 123 w 339"/>
                <a:gd name="T7" fmla="*/ 140 h 471"/>
                <a:gd name="T8" fmla="*/ 148 w 339"/>
                <a:gd name="T9" fmla="*/ 127 h 471"/>
                <a:gd name="T10" fmla="*/ 176 w 339"/>
                <a:gd name="T11" fmla="*/ 121 h 471"/>
                <a:gd name="T12" fmla="*/ 191 w 339"/>
                <a:gd name="T13" fmla="*/ 120 h 471"/>
                <a:gd name="T14" fmla="*/ 222 w 339"/>
                <a:gd name="T15" fmla="*/ 123 h 471"/>
                <a:gd name="T16" fmla="*/ 250 w 339"/>
                <a:gd name="T17" fmla="*/ 133 h 471"/>
                <a:gd name="T18" fmla="*/ 276 w 339"/>
                <a:gd name="T19" fmla="*/ 147 h 471"/>
                <a:gd name="T20" fmla="*/ 297 w 339"/>
                <a:gd name="T21" fmla="*/ 168 h 471"/>
                <a:gd name="T22" fmla="*/ 315 w 339"/>
                <a:gd name="T23" fmla="*/ 192 h 471"/>
                <a:gd name="T24" fmla="*/ 329 w 339"/>
                <a:gd name="T25" fmla="*/ 222 h 471"/>
                <a:gd name="T26" fmla="*/ 336 w 339"/>
                <a:gd name="T27" fmla="*/ 256 h 471"/>
                <a:gd name="T28" fmla="*/ 339 w 339"/>
                <a:gd name="T29" fmla="*/ 296 h 471"/>
                <a:gd name="T30" fmla="*/ 339 w 339"/>
                <a:gd name="T31" fmla="*/ 317 h 471"/>
                <a:gd name="T32" fmla="*/ 333 w 339"/>
                <a:gd name="T33" fmla="*/ 353 h 471"/>
                <a:gd name="T34" fmla="*/ 322 w 339"/>
                <a:gd name="T35" fmla="*/ 386 h 471"/>
                <a:gd name="T36" fmla="*/ 307 w 339"/>
                <a:gd name="T37" fmla="*/ 414 h 471"/>
                <a:gd name="T38" fmla="*/ 287 w 339"/>
                <a:gd name="T39" fmla="*/ 436 h 471"/>
                <a:gd name="T40" fmla="*/ 263 w 339"/>
                <a:gd name="T41" fmla="*/ 453 h 471"/>
                <a:gd name="T42" fmla="*/ 236 w 339"/>
                <a:gd name="T43" fmla="*/ 464 h 471"/>
                <a:gd name="T44" fmla="*/ 207 w 339"/>
                <a:gd name="T45" fmla="*/ 471 h 471"/>
                <a:gd name="T46" fmla="*/ 191 w 339"/>
                <a:gd name="T47" fmla="*/ 471 h 471"/>
                <a:gd name="T48" fmla="*/ 162 w 339"/>
                <a:gd name="T49" fmla="*/ 468 h 471"/>
                <a:gd name="T50" fmla="*/ 135 w 339"/>
                <a:gd name="T51" fmla="*/ 459 h 471"/>
                <a:gd name="T52" fmla="*/ 110 w 339"/>
                <a:gd name="T53" fmla="*/ 442 h 471"/>
                <a:gd name="T54" fmla="*/ 88 w 339"/>
                <a:gd name="T55" fmla="*/ 421 h 471"/>
                <a:gd name="T56" fmla="*/ 0 w 339"/>
                <a:gd name="T57" fmla="*/ 463 h 471"/>
                <a:gd name="T58" fmla="*/ 165 w 339"/>
                <a:gd name="T59" fmla="*/ 393 h 471"/>
                <a:gd name="T60" fmla="*/ 183 w 339"/>
                <a:gd name="T61" fmla="*/ 391 h 471"/>
                <a:gd name="T62" fmla="*/ 199 w 339"/>
                <a:gd name="T63" fmla="*/ 386 h 471"/>
                <a:gd name="T64" fmla="*/ 214 w 339"/>
                <a:gd name="T65" fmla="*/ 377 h 471"/>
                <a:gd name="T66" fmla="*/ 225 w 339"/>
                <a:gd name="T67" fmla="*/ 366 h 471"/>
                <a:gd name="T68" fmla="*/ 235 w 339"/>
                <a:gd name="T69" fmla="*/ 352 h 471"/>
                <a:gd name="T70" fmla="*/ 243 w 339"/>
                <a:gd name="T71" fmla="*/ 335 h 471"/>
                <a:gd name="T72" fmla="*/ 249 w 339"/>
                <a:gd name="T73" fmla="*/ 296 h 471"/>
                <a:gd name="T74" fmla="*/ 248 w 339"/>
                <a:gd name="T75" fmla="*/ 274 h 471"/>
                <a:gd name="T76" fmla="*/ 239 w 339"/>
                <a:gd name="T77" fmla="*/ 248 h 471"/>
                <a:gd name="T78" fmla="*/ 231 w 339"/>
                <a:gd name="T79" fmla="*/ 232 h 471"/>
                <a:gd name="T80" fmla="*/ 220 w 339"/>
                <a:gd name="T81" fmla="*/ 220 h 471"/>
                <a:gd name="T82" fmla="*/ 207 w 339"/>
                <a:gd name="T83" fmla="*/ 210 h 471"/>
                <a:gd name="T84" fmla="*/ 191 w 339"/>
                <a:gd name="T85" fmla="*/ 203 h 471"/>
                <a:gd name="T86" fmla="*/ 173 w 339"/>
                <a:gd name="T87" fmla="*/ 199 h 471"/>
                <a:gd name="T88" fmla="*/ 165 w 339"/>
                <a:gd name="T89" fmla="*/ 199 h 471"/>
                <a:gd name="T90" fmla="*/ 142 w 339"/>
                <a:gd name="T91" fmla="*/ 201 h 471"/>
                <a:gd name="T92" fmla="*/ 121 w 339"/>
                <a:gd name="T93" fmla="*/ 210 h 471"/>
                <a:gd name="T94" fmla="*/ 103 w 339"/>
                <a:gd name="T95" fmla="*/ 222 h 471"/>
                <a:gd name="T96" fmla="*/ 88 w 339"/>
                <a:gd name="T97" fmla="*/ 238 h 471"/>
                <a:gd name="T98" fmla="*/ 88 w 339"/>
                <a:gd name="T99" fmla="*/ 356 h 471"/>
                <a:gd name="T100" fmla="*/ 103 w 339"/>
                <a:gd name="T101" fmla="*/ 370 h 471"/>
                <a:gd name="T102" fmla="*/ 121 w 339"/>
                <a:gd name="T103" fmla="*/ 383 h 471"/>
                <a:gd name="T104" fmla="*/ 142 w 339"/>
                <a:gd name="T105" fmla="*/ 390 h 471"/>
                <a:gd name="T106" fmla="*/ 165 w 339"/>
                <a:gd name="T107" fmla="*/ 393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9" h="471">
                  <a:moveTo>
                    <a:pt x="0" y="463"/>
                  </a:moveTo>
                  <a:lnTo>
                    <a:pt x="0" y="0"/>
                  </a:lnTo>
                  <a:lnTo>
                    <a:pt x="88" y="0"/>
                  </a:lnTo>
                  <a:lnTo>
                    <a:pt x="88" y="172"/>
                  </a:lnTo>
                  <a:lnTo>
                    <a:pt x="88" y="172"/>
                  </a:lnTo>
                  <a:lnTo>
                    <a:pt x="99" y="159"/>
                  </a:lnTo>
                  <a:lnTo>
                    <a:pt x="110" y="149"/>
                  </a:lnTo>
                  <a:lnTo>
                    <a:pt x="123" y="140"/>
                  </a:lnTo>
                  <a:lnTo>
                    <a:pt x="135" y="133"/>
                  </a:lnTo>
                  <a:lnTo>
                    <a:pt x="148" y="127"/>
                  </a:lnTo>
                  <a:lnTo>
                    <a:pt x="162" y="123"/>
                  </a:lnTo>
                  <a:lnTo>
                    <a:pt x="176" y="121"/>
                  </a:lnTo>
                  <a:lnTo>
                    <a:pt x="191" y="120"/>
                  </a:lnTo>
                  <a:lnTo>
                    <a:pt x="191" y="120"/>
                  </a:lnTo>
                  <a:lnTo>
                    <a:pt x="207" y="121"/>
                  </a:lnTo>
                  <a:lnTo>
                    <a:pt x="222" y="123"/>
                  </a:lnTo>
                  <a:lnTo>
                    <a:pt x="236" y="127"/>
                  </a:lnTo>
                  <a:lnTo>
                    <a:pt x="250" y="133"/>
                  </a:lnTo>
                  <a:lnTo>
                    <a:pt x="263" y="140"/>
                  </a:lnTo>
                  <a:lnTo>
                    <a:pt x="276" y="147"/>
                  </a:lnTo>
                  <a:lnTo>
                    <a:pt x="287" y="156"/>
                  </a:lnTo>
                  <a:lnTo>
                    <a:pt x="297" y="168"/>
                  </a:lnTo>
                  <a:lnTo>
                    <a:pt x="307" y="179"/>
                  </a:lnTo>
                  <a:lnTo>
                    <a:pt x="315" y="192"/>
                  </a:lnTo>
                  <a:lnTo>
                    <a:pt x="322" y="207"/>
                  </a:lnTo>
                  <a:lnTo>
                    <a:pt x="329" y="222"/>
                  </a:lnTo>
                  <a:lnTo>
                    <a:pt x="333" y="239"/>
                  </a:lnTo>
                  <a:lnTo>
                    <a:pt x="336" y="256"/>
                  </a:lnTo>
                  <a:lnTo>
                    <a:pt x="339" y="276"/>
                  </a:lnTo>
                  <a:lnTo>
                    <a:pt x="339" y="296"/>
                  </a:lnTo>
                  <a:lnTo>
                    <a:pt x="339" y="296"/>
                  </a:lnTo>
                  <a:lnTo>
                    <a:pt x="339" y="317"/>
                  </a:lnTo>
                  <a:lnTo>
                    <a:pt x="336" y="335"/>
                  </a:lnTo>
                  <a:lnTo>
                    <a:pt x="333" y="353"/>
                  </a:lnTo>
                  <a:lnTo>
                    <a:pt x="328" y="370"/>
                  </a:lnTo>
                  <a:lnTo>
                    <a:pt x="322" y="386"/>
                  </a:lnTo>
                  <a:lnTo>
                    <a:pt x="315" y="401"/>
                  </a:lnTo>
                  <a:lnTo>
                    <a:pt x="307" y="414"/>
                  </a:lnTo>
                  <a:lnTo>
                    <a:pt x="297" y="426"/>
                  </a:lnTo>
                  <a:lnTo>
                    <a:pt x="287" y="436"/>
                  </a:lnTo>
                  <a:lnTo>
                    <a:pt x="276" y="446"/>
                  </a:lnTo>
                  <a:lnTo>
                    <a:pt x="263" y="453"/>
                  </a:lnTo>
                  <a:lnTo>
                    <a:pt x="250" y="460"/>
                  </a:lnTo>
                  <a:lnTo>
                    <a:pt x="236" y="464"/>
                  </a:lnTo>
                  <a:lnTo>
                    <a:pt x="222" y="468"/>
                  </a:lnTo>
                  <a:lnTo>
                    <a:pt x="207" y="471"/>
                  </a:lnTo>
                  <a:lnTo>
                    <a:pt x="191" y="471"/>
                  </a:lnTo>
                  <a:lnTo>
                    <a:pt x="191" y="471"/>
                  </a:lnTo>
                  <a:lnTo>
                    <a:pt x="176" y="471"/>
                  </a:lnTo>
                  <a:lnTo>
                    <a:pt x="162" y="468"/>
                  </a:lnTo>
                  <a:lnTo>
                    <a:pt x="148" y="464"/>
                  </a:lnTo>
                  <a:lnTo>
                    <a:pt x="135" y="459"/>
                  </a:lnTo>
                  <a:lnTo>
                    <a:pt x="121" y="452"/>
                  </a:lnTo>
                  <a:lnTo>
                    <a:pt x="110" y="442"/>
                  </a:lnTo>
                  <a:lnTo>
                    <a:pt x="99" y="432"/>
                  </a:lnTo>
                  <a:lnTo>
                    <a:pt x="88" y="421"/>
                  </a:lnTo>
                  <a:lnTo>
                    <a:pt x="88" y="463"/>
                  </a:lnTo>
                  <a:lnTo>
                    <a:pt x="0" y="463"/>
                  </a:lnTo>
                  <a:close/>
                  <a:moveTo>
                    <a:pt x="165" y="393"/>
                  </a:moveTo>
                  <a:lnTo>
                    <a:pt x="165" y="393"/>
                  </a:lnTo>
                  <a:lnTo>
                    <a:pt x="173" y="393"/>
                  </a:lnTo>
                  <a:lnTo>
                    <a:pt x="183" y="391"/>
                  </a:lnTo>
                  <a:lnTo>
                    <a:pt x="191" y="390"/>
                  </a:lnTo>
                  <a:lnTo>
                    <a:pt x="199" y="386"/>
                  </a:lnTo>
                  <a:lnTo>
                    <a:pt x="207" y="383"/>
                  </a:lnTo>
                  <a:lnTo>
                    <a:pt x="214" y="377"/>
                  </a:lnTo>
                  <a:lnTo>
                    <a:pt x="220" y="373"/>
                  </a:lnTo>
                  <a:lnTo>
                    <a:pt x="225" y="366"/>
                  </a:lnTo>
                  <a:lnTo>
                    <a:pt x="231" y="359"/>
                  </a:lnTo>
                  <a:lnTo>
                    <a:pt x="235" y="352"/>
                  </a:lnTo>
                  <a:lnTo>
                    <a:pt x="239" y="343"/>
                  </a:lnTo>
                  <a:lnTo>
                    <a:pt x="243" y="335"/>
                  </a:lnTo>
                  <a:lnTo>
                    <a:pt x="248" y="317"/>
                  </a:lnTo>
                  <a:lnTo>
                    <a:pt x="249" y="296"/>
                  </a:lnTo>
                  <a:lnTo>
                    <a:pt x="249" y="296"/>
                  </a:lnTo>
                  <a:lnTo>
                    <a:pt x="248" y="274"/>
                  </a:lnTo>
                  <a:lnTo>
                    <a:pt x="243" y="256"/>
                  </a:lnTo>
                  <a:lnTo>
                    <a:pt x="239" y="248"/>
                  </a:lnTo>
                  <a:lnTo>
                    <a:pt x="235" y="239"/>
                  </a:lnTo>
                  <a:lnTo>
                    <a:pt x="231" y="232"/>
                  </a:lnTo>
                  <a:lnTo>
                    <a:pt x="225" y="225"/>
                  </a:lnTo>
                  <a:lnTo>
                    <a:pt x="220" y="220"/>
                  </a:lnTo>
                  <a:lnTo>
                    <a:pt x="214" y="214"/>
                  </a:lnTo>
                  <a:lnTo>
                    <a:pt x="207" y="210"/>
                  </a:lnTo>
                  <a:lnTo>
                    <a:pt x="199" y="206"/>
                  </a:lnTo>
                  <a:lnTo>
                    <a:pt x="191" y="203"/>
                  </a:lnTo>
                  <a:lnTo>
                    <a:pt x="183" y="200"/>
                  </a:lnTo>
                  <a:lnTo>
                    <a:pt x="173" y="199"/>
                  </a:lnTo>
                  <a:lnTo>
                    <a:pt x="165" y="199"/>
                  </a:lnTo>
                  <a:lnTo>
                    <a:pt x="165" y="199"/>
                  </a:lnTo>
                  <a:lnTo>
                    <a:pt x="154" y="199"/>
                  </a:lnTo>
                  <a:lnTo>
                    <a:pt x="142" y="201"/>
                  </a:lnTo>
                  <a:lnTo>
                    <a:pt x="131" y="206"/>
                  </a:lnTo>
                  <a:lnTo>
                    <a:pt x="121" y="210"/>
                  </a:lnTo>
                  <a:lnTo>
                    <a:pt x="111" y="215"/>
                  </a:lnTo>
                  <a:lnTo>
                    <a:pt x="103" y="222"/>
                  </a:lnTo>
                  <a:lnTo>
                    <a:pt x="95" y="230"/>
                  </a:lnTo>
                  <a:lnTo>
                    <a:pt x="88" y="238"/>
                  </a:lnTo>
                  <a:lnTo>
                    <a:pt x="88" y="356"/>
                  </a:lnTo>
                  <a:lnTo>
                    <a:pt x="88" y="356"/>
                  </a:lnTo>
                  <a:lnTo>
                    <a:pt x="95" y="363"/>
                  </a:lnTo>
                  <a:lnTo>
                    <a:pt x="103" y="370"/>
                  </a:lnTo>
                  <a:lnTo>
                    <a:pt x="111" y="377"/>
                  </a:lnTo>
                  <a:lnTo>
                    <a:pt x="121" y="383"/>
                  </a:lnTo>
                  <a:lnTo>
                    <a:pt x="131" y="387"/>
                  </a:lnTo>
                  <a:lnTo>
                    <a:pt x="142" y="390"/>
                  </a:lnTo>
                  <a:lnTo>
                    <a:pt x="154" y="393"/>
                  </a:lnTo>
                  <a:lnTo>
                    <a:pt x="165" y="393"/>
                  </a:lnTo>
                  <a:lnTo>
                    <a:pt x="165" y="393"/>
                  </a:lnTo>
                  <a:close/>
                </a:path>
              </a:pathLst>
            </a:custGeom>
            <a:solidFill>
              <a:srgbClr val="00A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24"/>
            <p:cNvSpPr>
              <a:spLocks noEditPoints="1"/>
            </p:cNvSpPr>
            <p:nvPr userDrawn="1"/>
          </p:nvSpPr>
          <p:spPr bwMode="auto">
            <a:xfrm>
              <a:off x="5964" y="955"/>
              <a:ext cx="83" cy="102"/>
            </a:xfrm>
            <a:custGeom>
              <a:avLst/>
              <a:gdLst>
                <a:gd name="T0" fmla="*/ 0 w 83"/>
                <a:gd name="T1" fmla="*/ 102 h 102"/>
                <a:gd name="T2" fmla="*/ 0 w 83"/>
                <a:gd name="T3" fmla="*/ 0 h 102"/>
                <a:gd name="T4" fmla="*/ 48 w 83"/>
                <a:gd name="T5" fmla="*/ 0 h 102"/>
                <a:gd name="T6" fmla="*/ 48 w 83"/>
                <a:gd name="T7" fmla="*/ 0 h 102"/>
                <a:gd name="T8" fmla="*/ 57 w 83"/>
                <a:gd name="T9" fmla="*/ 1 h 102"/>
                <a:gd name="T10" fmla="*/ 64 w 83"/>
                <a:gd name="T11" fmla="*/ 3 h 102"/>
                <a:gd name="T12" fmla="*/ 69 w 83"/>
                <a:gd name="T13" fmla="*/ 6 h 102"/>
                <a:gd name="T14" fmla="*/ 75 w 83"/>
                <a:gd name="T15" fmla="*/ 10 h 102"/>
                <a:gd name="T16" fmla="*/ 78 w 83"/>
                <a:gd name="T17" fmla="*/ 14 h 102"/>
                <a:gd name="T18" fmla="*/ 80 w 83"/>
                <a:gd name="T19" fmla="*/ 20 h 102"/>
                <a:gd name="T20" fmla="*/ 82 w 83"/>
                <a:gd name="T21" fmla="*/ 27 h 102"/>
                <a:gd name="T22" fmla="*/ 83 w 83"/>
                <a:gd name="T23" fmla="*/ 32 h 102"/>
                <a:gd name="T24" fmla="*/ 83 w 83"/>
                <a:gd name="T25" fmla="*/ 32 h 102"/>
                <a:gd name="T26" fmla="*/ 82 w 83"/>
                <a:gd name="T27" fmla="*/ 39 h 102"/>
                <a:gd name="T28" fmla="*/ 80 w 83"/>
                <a:gd name="T29" fmla="*/ 45 h 102"/>
                <a:gd name="T30" fmla="*/ 78 w 83"/>
                <a:gd name="T31" fmla="*/ 50 h 102"/>
                <a:gd name="T32" fmla="*/ 73 w 83"/>
                <a:gd name="T33" fmla="*/ 56 h 102"/>
                <a:gd name="T34" fmla="*/ 69 w 83"/>
                <a:gd name="T35" fmla="*/ 60 h 102"/>
                <a:gd name="T36" fmla="*/ 64 w 83"/>
                <a:gd name="T37" fmla="*/ 63 h 102"/>
                <a:gd name="T38" fmla="*/ 57 w 83"/>
                <a:gd name="T39" fmla="*/ 65 h 102"/>
                <a:gd name="T40" fmla="*/ 48 w 83"/>
                <a:gd name="T41" fmla="*/ 66 h 102"/>
                <a:gd name="T42" fmla="*/ 23 w 83"/>
                <a:gd name="T43" fmla="*/ 66 h 102"/>
                <a:gd name="T44" fmla="*/ 23 w 83"/>
                <a:gd name="T45" fmla="*/ 102 h 102"/>
                <a:gd name="T46" fmla="*/ 0 w 83"/>
                <a:gd name="T47" fmla="*/ 102 h 102"/>
                <a:gd name="T48" fmla="*/ 61 w 83"/>
                <a:gd name="T49" fmla="*/ 32 h 102"/>
                <a:gd name="T50" fmla="*/ 61 w 83"/>
                <a:gd name="T51" fmla="*/ 32 h 102"/>
                <a:gd name="T52" fmla="*/ 59 w 83"/>
                <a:gd name="T53" fmla="*/ 27 h 102"/>
                <a:gd name="T54" fmla="*/ 57 w 83"/>
                <a:gd name="T55" fmla="*/ 22 h 102"/>
                <a:gd name="T56" fmla="*/ 51 w 83"/>
                <a:gd name="T57" fmla="*/ 20 h 102"/>
                <a:gd name="T58" fmla="*/ 45 w 83"/>
                <a:gd name="T59" fmla="*/ 20 h 102"/>
                <a:gd name="T60" fmla="*/ 23 w 83"/>
                <a:gd name="T61" fmla="*/ 20 h 102"/>
                <a:gd name="T62" fmla="*/ 23 w 83"/>
                <a:gd name="T63" fmla="*/ 46 h 102"/>
                <a:gd name="T64" fmla="*/ 45 w 83"/>
                <a:gd name="T65" fmla="*/ 46 h 102"/>
                <a:gd name="T66" fmla="*/ 45 w 83"/>
                <a:gd name="T67" fmla="*/ 46 h 102"/>
                <a:gd name="T68" fmla="*/ 51 w 83"/>
                <a:gd name="T69" fmla="*/ 46 h 102"/>
                <a:gd name="T70" fmla="*/ 57 w 83"/>
                <a:gd name="T71" fmla="*/ 43 h 102"/>
                <a:gd name="T72" fmla="*/ 59 w 83"/>
                <a:gd name="T73" fmla="*/ 39 h 102"/>
                <a:gd name="T74" fmla="*/ 61 w 83"/>
                <a:gd name="T75" fmla="*/ 32 h 102"/>
                <a:gd name="T76" fmla="*/ 61 w 83"/>
                <a:gd name="T77" fmla="*/ 3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" h="102">
                  <a:moveTo>
                    <a:pt x="0" y="10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7" y="1"/>
                  </a:lnTo>
                  <a:lnTo>
                    <a:pt x="64" y="3"/>
                  </a:lnTo>
                  <a:lnTo>
                    <a:pt x="69" y="6"/>
                  </a:lnTo>
                  <a:lnTo>
                    <a:pt x="75" y="10"/>
                  </a:lnTo>
                  <a:lnTo>
                    <a:pt x="78" y="14"/>
                  </a:lnTo>
                  <a:lnTo>
                    <a:pt x="80" y="20"/>
                  </a:lnTo>
                  <a:lnTo>
                    <a:pt x="82" y="27"/>
                  </a:lnTo>
                  <a:lnTo>
                    <a:pt x="83" y="32"/>
                  </a:lnTo>
                  <a:lnTo>
                    <a:pt x="83" y="32"/>
                  </a:lnTo>
                  <a:lnTo>
                    <a:pt x="82" y="39"/>
                  </a:lnTo>
                  <a:lnTo>
                    <a:pt x="80" y="45"/>
                  </a:lnTo>
                  <a:lnTo>
                    <a:pt x="78" y="50"/>
                  </a:lnTo>
                  <a:lnTo>
                    <a:pt x="73" y="56"/>
                  </a:lnTo>
                  <a:lnTo>
                    <a:pt x="69" y="60"/>
                  </a:lnTo>
                  <a:lnTo>
                    <a:pt x="64" y="63"/>
                  </a:lnTo>
                  <a:lnTo>
                    <a:pt x="57" y="65"/>
                  </a:lnTo>
                  <a:lnTo>
                    <a:pt x="48" y="66"/>
                  </a:lnTo>
                  <a:lnTo>
                    <a:pt x="23" y="66"/>
                  </a:lnTo>
                  <a:lnTo>
                    <a:pt x="23" y="102"/>
                  </a:lnTo>
                  <a:lnTo>
                    <a:pt x="0" y="102"/>
                  </a:lnTo>
                  <a:close/>
                  <a:moveTo>
                    <a:pt x="61" y="32"/>
                  </a:moveTo>
                  <a:lnTo>
                    <a:pt x="61" y="32"/>
                  </a:lnTo>
                  <a:lnTo>
                    <a:pt x="59" y="27"/>
                  </a:lnTo>
                  <a:lnTo>
                    <a:pt x="57" y="22"/>
                  </a:lnTo>
                  <a:lnTo>
                    <a:pt x="51" y="20"/>
                  </a:lnTo>
                  <a:lnTo>
                    <a:pt x="45" y="20"/>
                  </a:lnTo>
                  <a:lnTo>
                    <a:pt x="23" y="20"/>
                  </a:lnTo>
                  <a:lnTo>
                    <a:pt x="23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51" y="46"/>
                  </a:lnTo>
                  <a:lnTo>
                    <a:pt x="57" y="43"/>
                  </a:lnTo>
                  <a:lnTo>
                    <a:pt x="59" y="39"/>
                  </a:lnTo>
                  <a:lnTo>
                    <a:pt x="61" y="32"/>
                  </a:lnTo>
                  <a:lnTo>
                    <a:pt x="61" y="32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25"/>
            <p:cNvSpPr>
              <a:spLocks/>
            </p:cNvSpPr>
            <p:nvPr userDrawn="1"/>
          </p:nvSpPr>
          <p:spPr bwMode="auto">
            <a:xfrm>
              <a:off x="6060" y="982"/>
              <a:ext cx="43" cy="75"/>
            </a:xfrm>
            <a:custGeom>
              <a:avLst/>
              <a:gdLst>
                <a:gd name="T0" fmla="*/ 0 w 43"/>
                <a:gd name="T1" fmla="*/ 75 h 75"/>
                <a:gd name="T2" fmla="*/ 0 w 43"/>
                <a:gd name="T3" fmla="*/ 1 h 75"/>
                <a:gd name="T4" fmla="*/ 20 w 43"/>
                <a:gd name="T5" fmla="*/ 1 h 75"/>
                <a:gd name="T6" fmla="*/ 20 w 43"/>
                <a:gd name="T7" fmla="*/ 11 h 75"/>
                <a:gd name="T8" fmla="*/ 20 w 43"/>
                <a:gd name="T9" fmla="*/ 11 h 75"/>
                <a:gd name="T10" fmla="*/ 24 w 43"/>
                <a:gd name="T11" fmla="*/ 7 h 75"/>
                <a:gd name="T12" fmla="*/ 29 w 43"/>
                <a:gd name="T13" fmla="*/ 2 h 75"/>
                <a:gd name="T14" fmla="*/ 36 w 43"/>
                <a:gd name="T15" fmla="*/ 0 h 75"/>
                <a:gd name="T16" fmla="*/ 43 w 43"/>
                <a:gd name="T17" fmla="*/ 0 h 75"/>
                <a:gd name="T18" fmla="*/ 43 w 43"/>
                <a:gd name="T19" fmla="*/ 18 h 75"/>
                <a:gd name="T20" fmla="*/ 43 w 43"/>
                <a:gd name="T21" fmla="*/ 18 h 75"/>
                <a:gd name="T22" fmla="*/ 38 w 43"/>
                <a:gd name="T23" fmla="*/ 18 h 75"/>
                <a:gd name="T24" fmla="*/ 38 w 43"/>
                <a:gd name="T25" fmla="*/ 18 h 75"/>
                <a:gd name="T26" fmla="*/ 32 w 43"/>
                <a:gd name="T27" fmla="*/ 18 h 75"/>
                <a:gd name="T28" fmla="*/ 28 w 43"/>
                <a:gd name="T29" fmla="*/ 21 h 75"/>
                <a:gd name="T30" fmla="*/ 22 w 43"/>
                <a:gd name="T31" fmla="*/ 23 h 75"/>
                <a:gd name="T32" fmla="*/ 20 w 43"/>
                <a:gd name="T33" fmla="*/ 26 h 75"/>
                <a:gd name="T34" fmla="*/ 20 w 43"/>
                <a:gd name="T35" fmla="*/ 75 h 75"/>
                <a:gd name="T36" fmla="*/ 0 w 43"/>
                <a:gd name="T3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" h="75">
                  <a:moveTo>
                    <a:pt x="0" y="75"/>
                  </a:moveTo>
                  <a:lnTo>
                    <a:pt x="0" y="1"/>
                  </a:lnTo>
                  <a:lnTo>
                    <a:pt x="20" y="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4" y="7"/>
                  </a:lnTo>
                  <a:lnTo>
                    <a:pt x="29" y="2"/>
                  </a:lnTo>
                  <a:lnTo>
                    <a:pt x="36" y="0"/>
                  </a:lnTo>
                  <a:lnTo>
                    <a:pt x="43" y="0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2" y="18"/>
                  </a:lnTo>
                  <a:lnTo>
                    <a:pt x="28" y="21"/>
                  </a:lnTo>
                  <a:lnTo>
                    <a:pt x="22" y="23"/>
                  </a:lnTo>
                  <a:lnTo>
                    <a:pt x="20" y="26"/>
                  </a:lnTo>
                  <a:lnTo>
                    <a:pt x="20" y="75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26"/>
            <p:cNvSpPr>
              <a:spLocks noEditPoints="1"/>
            </p:cNvSpPr>
            <p:nvPr userDrawn="1"/>
          </p:nvSpPr>
          <p:spPr bwMode="auto">
            <a:xfrm>
              <a:off x="6113" y="952"/>
              <a:ext cx="24" cy="105"/>
            </a:xfrm>
            <a:custGeom>
              <a:avLst/>
              <a:gdLst>
                <a:gd name="T0" fmla="*/ 0 w 24"/>
                <a:gd name="T1" fmla="*/ 11 h 105"/>
                <a:gd name="T2" fmla="*/ 0 w 24"/>
                <a:gd name="T3" fmla="*/ 11 h 105"/>
                <a:gd name="T4" fmla="*/ 2 w 24"/>
                <a:gd name="T5" fmla="*/ 7 h 105"/>
                <a:gd name="T6" fmla="*/ 4 w 24"/>
                <a:gd name="T7" fmla="*/ 3 h 105"/>
                <a:gd name="T8" fmla="*/ 7 w 24"/>
                <a:gd name="T9" fmla="*/ 2 h 105"/>
                <a:gd name="T10" fmla="*/ 11 w 24"/>
                <a:gd name="T11" fmla="*/ 0 h 105"/>
                <a:gd name="T12" fmla="*/ 11 w 24"/>
                <a:gd name="T13" fmla="*/ 0 h 105"/>
                <a:gd name="T14" fmla="*/ 17 w 24"/>
                <a:gd name="T15" fmla="*/ 2 h 105"/>
                <a:gd name="T16" fmla="*/ 20 w 24"/>
                <a:gd name="T17" fmla="*/ 3 h 105"/>
                <a:gd name="T18" fmla="*/ 23 w 24"/>
                <a:gd name="T19" fmla="*/ 7 h 105"/>
                <a:gd name="T20" fmla="*/ 24 w 24"/>
                <a:gd name="T21" fmla="*/ 11 h 105"/>
                <a:gd name="T22" fmla="*/ 24 w 24"/>
                <a:gd name="T23" fmla="*/ 11 h 105"/>
                <a:gd name="T24" fmla="*/ 23 w 24"/>
                <a:gd name="T25" fmla="*/ 16 h 105"/>
                <a:gd name="T26" fmla="*/ 20 w 24"/>
                <a:gd name="T27" fmla="*/ 20 h 105"/>
                <a:gd name="T28" fmla="*/ 17 w 24"/>
                <a:gd name="T29" fmla="*/ 23 h 105"/>
                <a:gd name="T30" fmla="*/ 11 w 24"/>
                <a:gd name="T31" fmla="*/ 23 h 105"/>
                <a:gd name="T32" fmla="*/ 11 w 24"/>
                <a:gd name="T33" fmla="*/ 23 h 105"/>
                <a:gd name="T34" fmla="*/ 7 w 24"/>
                <a:gd name="T35" fmla="*/ 23 h 105"/>
                <a:gd name="T36" fmla="*/ 4 w 24"/>
                <a:gd name="T37" fmla="*/ 20 h 105"/>
                <a:gd name="T38" fmla="*/ 2 w 24"/>
                <a:gd name="T39" fmla="*/ 16 h 105"/>
                <a:gd name="T40" fmla="*/ 0 w 24"/>
                <a:gd name="T41" fmla="*/ 11 h 105"/>
                <a:gd name="T42" fmla="*/ 0 w 24"/>
                <a:gd name="T43" fmla="*/ 11 h 105"/>
                <a:gd name="T44" fmla="*/ 3 w 24"/>
                <a:gd name="T45" fmla="*/ 105 h 105"/>
                <a:gd name="T46" fmla="*/ 3 w 24"/>
                <a:gd name="T47" fmla="*/ 31 h 105"/>
                <a:gd name="T48" fmla="*/ 21 w 24"/>
                <a:gd name="T49" fmla="*/ 31 h 105"/>
                <a:gd name="T50" fmla="*/ 21 w 24"/>
                <a:gd name="T51" fmla="*/ 105 h 105"/>
                <a:gd name="T52" fmla="*/ 3 w 24"/>
                <a:gd name="T5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" h="105">
                  <a:moveTo>
                    <a:pt x="0" y="11"/>
                  </a:moveTo>
                  <a:lnTo>
                    <a:pt x="0" y="11"/>
                  </a:lnTo>
                  <a:lnTo>
                    <a:pt x="2" y="7"/>
                  </a:lnTo>
                  <a:lnTo>
                    <a:pt x="4" y="3"/>
                  </a:lnTo>
                  <a:lnTo>
                    <a:pt x="7" y="2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7" y="2"/>
                  </a:lnTo>
                  <a:lnTo>
                    <a:pt x="20" y="3"/>
                  </a:lnTo>
                  <a:lnTo>
                    <a:pt x="23" y="7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3" y="16"/>
                  </a:lnTo>
                  <a:lnTo>
                    <a:pt x="20" y="20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7" y="23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0" y="11"/>
                  </a:lnTo>
                  <a:close/>
                  <a:moveTo>
                    <a:pt x="3" y="105"/>
                  </a:moveTo>
                  <a:lnTo>
                    <a:pt x="3" y="31"/>
                  </a:lnTo>
                  <a:lnTo>
                    <a:pt x="21" y="31"/>
                  </a:lnTo>
                  <a:lnTo>
                    <a:pt x="21" y="105"/>
                  </a:lnTo>
                  <a:lnTo>
                    <a:pt x="3" y="105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27"/>
            <p:cNvSpPr>
              <a:spLocks/>
            </p:cNvSpPr>
            <p:nvPr userDrawn="1"/>
          </p:nvSpPr>
          <p:spPr bwMode="auto">
            <a:xfrm>
              <a:off x="6144" y="983"/>
              <a:ext cx="80" cy="74"/>
            </a:xfrm>
            <a:custGeom>
              <a:avLst/>
              <a:gdLst>
                <a:gd name="T0" fmla="*/ 30 w 80"/>
                <a:gd name="T1" fmla="*/ 74 h 74"/>
                <a:gd name="T2" fmla="*/ 0 w 80"/>
                <a:gd name="T3" fmla="*/ 0 h 74"/>
                <a:gd name="T4" fmla="*/ 20 w 80"/>
                <a:gd name="T5" fmla="*/ 0 h 74"/>
                <a:gd name="T6" fmla="*/ 40 w 80"/>
                <a:gd name="T7" fmla="*/ 52 h 74"/>
                <a:gd name="T8" fmla="*/ 59 w 80"/>
                <a:gd name="T9" fmla="*/ 0 h 74"/>
                <a:gd name="T10" fmla="*/ 80 w 80"/>
                <a:gd name="T11" fmla="*/ 0 h 74"/>
                <a:gd name="T12" fmla="*/ 51 w 80"/>
                <a:gd name="T13" fmla="*/ 74 h 74"/>
                <a:gd name="T14" fmla="*/ 30 w 80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74">
                  <a:moveTo>
                    <a:pt x="30" y="74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40" y="52"/>
                  </a:lnTo>
                  <a:lnTo>
                    <a:pt x="59" y="0"/>
                  </a:lnTo>
                  <a:lnTo>
                    <a:pt x="80" y="0"/>
                  </a:lnTo>
                  <a:lnTo>
                    <a:pt x="51" y="74"/>
                  </a:lnTo>
                  <a:lnTo>
                    <a:pt x="30" y="74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28"/>
            <p:cNvSpPr>
              <a:spLocks noEditPoints="1"/>
            </p:cNvSpPr>
            <p:nvPr userDrawn="1"/>
          </p:nvSpPr>
          <p:spPr bwMode="auto">
            <a:xfrm>
              <a:off x="6228" y="982"/>
              <a:ext cx="69" cy="77"/>
            </a:xfrm>
            <a:custGeom>
              <a:avLst/>
              <a:gdLst>
                <a:gd name="T0" fmla="*/ 50 w 69"/>
                <a:gd name="T1" fmla="*/ 67 h 77"/>
                <a:gd name="T2" fmla="*/ 45 w 69"/>
                <a:gd name="T3" fmla="*/ 71 h 77"/>
                <a:gd name="T4" fmla="*/ 33 w 69"/>
                <a:gd name="T5" fmla="*/ 77 h 77"/>
                <a:gd name="T6" fmla="*/ 26 w 69"/>
                <a:gd name="T7" fmla="*/ 77 h 77"/>
                <a:gd name="T8" fmla="*/ 13 w 69"/>
                <a:gd name="T9" fmla="*/ 74 h 77"/>
                <a:gd name="T10" fmla="*/ 5 w 69"/>
                <a:gd name="T11" fmla="*/ 67 h 77"/>
                <a:gd name="T12" fmla="*/ 0 w 69"/>
                <a:gd name="T13" fmla="*/ 59 h 77"/>
                <a:gd name="T14" fmla="*/ 0 w 69"/>
                <a:gd name="T15" fmla="*/ 53 h 77"/>
                <a:gd name="T16" fmla="*/ 3 w 69"/>
                <a:gd name="T17" fmla="*/ 42 h 77"/>
                <a:gd name="T18" fmla="*/ 9 w 69"/>
                <a:gd name="T19" fmla="*/ 35 h 77"/>
                <a:gd name="T20" fmla="*/ 17 w 69"/>
                <a:gd name="T21" fmla="*/ 31 h 77"/>
                <a:gd name="T22" fmla="*/ 26 w 69"/>
                <a:gd name="T23" fmla="*/ 29 h 77"/>
                <a:gd name="T24" fmla="*/ 40 w 69"/>
                <a:gd name="T25" fmla="*/ 31 h 77"/>
                <a:gd name="T26" fmla="*/ 50 w 69"/>
                <a:gd name="T27" fmla="*/ 38 h 77"/>
                <a:gd name="T28" fmla="*/ 50 w 69"/>
                <a:gd name="T29" fmla="*/ 28 h 77"/>
                <a:gd name="T30" fmla="*/ 45 w 69"/>
                <a:gd name="T31" fmla="*/ 19 h 77"/>
                <a:gd name="T32" fmla="*/ 33 w 69"/>
                <a:gd name="T33" fmla="*/ 16 h 77"/>
                <a:gd name="T34" fmla="*/ 27 w 69"/>
                <a:gd name="T35" fmla="*/ 16 h 77"/>
                <a:gd name="T36" fmla="*/ 16 w 69"/>
                <a:gd name="T37" fmla="*/ 21 h 77"/>
                <a:gd name="T38" fmla="*/ 5 w 69"/>
                <a:gd name="T39" fmla="*/ 11 h 77"/>
                <a:gd name="T40" fmla="*/ 12 w 69"/>
                <a:gd name="T41" fmla="*/ 5 h 77"/>
                <a:gd name="T42" fmla="*/ 27 w 69"/>
                <a:gd name="T43" fmla="*/ 0 h 77"/>
                <a:gd name="T44" fmla="*/ 37 w 69"/>
                <a:gd name="T45" fmla="*/ 0 h 77"/>
                <a:gd name="T46" fmla="*/ 54 w 69"/>
                <a:gd name="T47" fmla="*/ 2 h 77"/>
                <a:gd name="T48" fmla="*/ 64 w 69"/>
                <a:gd name="T49" fmla="*/ 9 h 77"/>
                <a:gd name="T50" fmla="*/ 68 w 69"/>
                <a:gd name="T51" fmla="*/ 21 h 77"/>
                <a:gd name="T52" fmla="*/ 69 w 69"/>
                <a:gd name="T53" fmla="*/ 75 h 77"/>
                <a:gd name="T54" fmla="*/ 50 w 69"/>
                <a:gd name="T55" fmla="*/ 57 h 77"/>
                <a:gd name="T56" fmla="*/ 50 w 69"/>
                <a:gd name="T57" fmla="*/ 49 h 77"/>
                <a:gd name="T58" fmla="*/ 43 w 69"/>
                <a:gd name="T59" fmla="*/ 43 h 77"/>
                <a:gd name="T60" fmla="*/ 34 w 69"/>
                <a:gd name="T61" fmla="*/ 42 h 77"/>
                <a:gd name="T62" fmla="*/ 29 w 69"/>
                <a:gd name="T63" fmla="*/ 42 h 77"/>
                <a:gd name="T64" fmla="*/ 22 w 69"/>
                <a:gd name="T65" fmla="*/ 49 h 77"/>
                <a:gd name="T66" fmla="*/ 20 w 69"/>
                <a:gd name="T67" fmla="*/ 53 h 77"/>
                <a:gd name="T68" fmla="*/ 24 w 69"/>
                <a:gd name="T69" fmla="*/ 61 h 77"/>
                <a:gd name="T70" fmla="*/ 34 w 69"/>
                <a:gd name="T71" fmla="*/ 64 h 77"/>
                <a:gd name="T72" fmla="*/ 38 w 69"/>
                <a:gd name="T73" fmla="*/ 63 h 77"/>
                <a:gd name="T74" fmla="*/ 47 w 69"/>
                <a:gd name="T75" fmla="*/ 60 h 77"/>
                <a:gd name="T76" fmla="*/ 50 w 69"/>
                <a:gd name="T77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9" h="77">
                  <a:moveTo>
                    <a:pt x="50" y="75"/>
                  </a:moveTo>
                  <a:lnTo>
                    <a:pt x="50" y="67"/>
                  </a:lnTo>
                  <a:lnTo>
                    <a:pt x="50" y="67"/>
                  </a:lnTo>
                  <a:lnTo>
                    <a:pt x="45" y="71"/>
                  </a:lnTo>
                  <a:lnTo>
                    <a:pt x="40" y="74"/>
                  </a:lnTo>
                  <a:lnTo>
                    <a:pt x="33" y="77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17" y="75"/>
                  </a:lnTo>
                  <a:lnTo>
                    <a:pt x="13" y="74"/>
                  </a:lnTo>
                  <a:lnTo>
                    <a:pt x="9" y="71"/>
                  </a:lnTo>
                  <a:lnTo>
                    <a:pt x="5" y="67"/>
                  </a:lnTo>
                  <a:lnTo>
                    <a:pt x="3" y="63"/>
                  </a:lnTo>
                  <a:lnTo>
                    <a:pt x="0" y="59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46"/>
                  </a:lnTo>
                  <a:lnTo>
                    <a:pt x="3" y="42"/>
                  </a:lnTo>
                  <a:lnTo>
                    <a:pt x="5" y="38"/>
                  </a:lnTo>
                  <a:lnTo>
                    <a:pt x="9" y="35"/>
                  </a:lnTo>
                  <a:lnTo>
                    <a:pt x="13" y="32"/>
                  </a:lnTo>
                  <a:lnTo>
                    <a:pt x="17" y="31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33" y="29"/>
                  </a:lnTo>
                  <a:lnTo>
                    <a:pt x="40" y="31"/>
                  </a:lnTo>
                  <a:lnTo>
                    <a:pt x="45" y="33"/>
                  </a:lnTo>
                  <a:lnTo>
                    <a:pt x="50" y="38"/>
                  </a:lnTo>
                  <a:lnTo>
                    <a:pt x="50" y="28"/>
                  </a:lnTo>
                  <a:lnTo>
                    <a:pt x="50" y="28"/>
                  </a:lnTo>
                  <a:lnTo>
                    <a:pt x="48" y="23"/>
                  </a:lnTo>
                  <a:lnTo>
                    <a:pt x="45" y="19"/>
                  </a:lnTo>
                  <a:lnTo>
                    <a:pt x="40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27" y="16"/>
                  </a:lnTo>
                  <a:lnTo>
                    <a:pt x="22" y="18"/>
                  </a:lnTo>
                  <a:lnTo>
                    <a:pt x="16" y="21"/>
                  </a:lnTo>
                  <a:lnTo>
                    <a:pt x="12" y="25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12" y="5"/>
                  </a:lnTo>
                  <a:lnTo>
                    <a:pt x="19" y="2"/>
                  </a:lnTo>
                  <a:lnTo>
                    <a:pt x="27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8" y="1"/>
                  </a:lnTo>
                  <a:lnTo>
                    <a:pt x="54" y="2"/>
                  </a:lnTo>
                  <a:lnTo>
                    <a:pt x="59" y="5"/>
                  </a:lnTo>
                  <a:lnTo>
                    <a:pt x="64" y="9"/>
                  </a:lnTo>
                  <a:lnTo>
                    <a:pt x="67" y="14"/>
                  </a:lnTo>
                  <a:lnTo>
                    <a:pt x="68" y="21"/>
                  </a:lnTo>
                  <a:lnTo>
                    <a:pt x="69" y="28"/>
                  </a:lnTo>
                  <a:lnTo>
                    <a:pt x="69" y="75"/>
                  </a:lnTo>
                  <a:lnTo>
                    <a:pt x="50" y="75"/>
                  </a:lnTo>
                  <a:close/>
                  <a:moveTo>
                    <a:pt x="50" y="57"/>
                  </a:moveTo>
                  <a:lnTo>
                    <a:pt x="50" y="49"/>
                  </a:lnTo>
                  <a:lnTo>
                    <a:pt x="50" y="49"/>
                  </a:lnTo>
                  <a:lnTo>
                    <a:pt x="47" y="46"/>
                  </a:lnTo>
                  <a:lnTo>
                    <a:pt x="43" y="43"/>
                  </a:lnTo>
                  <a:lnTo>
                    <a:pt x="38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29" y="42"/>
                  </a:lnTo>
                  <a:lnTo>
                    <a:pt x="24" y="45"/>
                  </a:lnTo>
                  <a:lnTo>
                    <a:pt x="22" y="49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2" y="57"/>
                  </a:lnTo>
                  <a:lnTo>
                    <a:pt x="24" y="61"/>
                  </a:lnTo>
                  <a:lnTo>
                    <a:pt x="29" y="63"/>
                  </a:lnTo>
                  <a:lnTo>
                    <a:pt x="34" y="64"/>
                  </a:lnTo>
                  <a:lnTo>
                    <a:pt x="34" y="64"/>
                  </a:lnTo>
                  <a:lnTo>
                    <a:pt x="38" y="63"/>
                  </a:lnTo>
                  <a:lnTo>
                    <a:pt x="43" y="63"/>
                  </a:lnTo>
                  <a:lnTo>
                    <a:pt x="47" y="60"/>
                  </a:lnTo>
                  <a:lnTo>
                    <a:pt x="50" y="57"/>
                  </a:lnTo>
                  <a:lnTo>
                    <a:pt x="50" y="57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29"/>
            <p:cNvSpPr>
              <a:spLocks/>
            </p:cNvSpPr>
            <p:nvPr userDrawn="1"/>
          </p:nvSpPr>
          <p:spPr bwMode="auto">
            <a:xfrm>
              <a:off x="6311" y="982"/>
              <a:ext cx="69" cy="77"/>
            </a:xfrm>
            <a:custGeom>
              <a:avLst/>
              <a:gdLst>
                <a:gd name="T0" fmla="*/ 0 w 69"/>
                <a:gd name="T1" fmla="*/ 38 h 77"/>
                <a:gd name="T2" fmla="*/ 0 w 69"/>
                <a:gd name="T3" fmla="*/ 38 h 77"/>
                <a:gd name="T4" fmla="*/ 2 w 69"/>
                <a:gd name="T5" fmla="*/ 31 h 77"/>
                <a:gd name="T6" fmla="*/ 3 w 69"/>
                <a:gd name="T7" fmla="*/ 22 h 77"/>
                <a:gd name="T8" fmla="*/ 7 w 69"/>
                <a:gd name="T9" fmla="*/ 16 h 77"/>
                <a:gd name="T10" fmla="*/ 12 w 69"/>
                <a:gd name="T11" fmla="*/ 11 h 77"/>
                <a:gd name="T12" fmla="*/ 17 w 69"/>
                <a:gd name="T13" fmla="*/ 5 h 77"/>
                <a:gd name="T14" fmla="*/ 24 w 69"/>
                <a:gd name="T15" fmla="*/ 2 h 77"/>
                <a:gd name="T16" fmla="*/ 31 w 69"/>
                <a:gd name="T17" fmla="*/ 0 h 77"/>
                <a:gd name="T18" fmla="*/ 40 w 69"/>
                <a:gd name="T19" fmla="*/ 0 h 77"/>
                <a:gd name="T20" fmla="*/ 40 w 69"/>
                <a:gd name="T21" fmla="*/ 0 h 77"/>
                <a:gd name="T22" fmla="*/ 50 w 69"/>
                <a:gd name="T23" fmla="*/ 1 h 77"/>
                <a:gd name="T24" fmla="*/ 58 w 69"/>
                <a:gd name="T25" fmla="*/ 4 h 77"/>
                <a:gd name="T26" fmla="*/ 65 w 69"/>
                <a:gd name="T27" fmla="*/ 8 h 77"/>
                <a:gd name="T28" fmla="*/ 69 w 69"/>
                <a:gd name="T29" fmla="*/ 12 h 77"/>
                <a:gd name="T30" fmla="*/ 57 w 69"/>
                <a:gd name="T31" fmla="*/ 25 h 77"/>
                <a:gd name="T32" fmla="*/ 57 w 69"/>
                <a:gd name="T33" fmla="*/ 25 h 77"/>
                <a:gd name="T34" fmla="*/ 54 w 69"/>
                <a:gd name="T35" fmla="*/ 21 h 77"/>
                <a:gd name="T36" fmla="*/ 50 w 69"/>
                <a:gd name="T37" fmla="*/ 19 h 77"/>
                <a:gd name="T38" fmla="*/ 45 w 69"/>
                <a:gd name="T39" fmla="*/ 18 h 77"/>
                <a:gd name="T40" fmla="*/ 41 w 69"/>
                <a:gd name="T41" fmla="*/ 16 h 77"/>
                <a:gd name="T42" fmla="*/ 41 w 69"/>
                <a:gd name="T43" fmla="*/ 16 h 77"/>
                <a:gd name="T44" fmla="*/ 33 w 69"/>
                <a:gd name="T45" fmla="*/ 18 h 77"/>
                <a:gd name="T46" fmla="*/ 26 w 69"/>
                <a:gd name="T47" fmla="*/ 22 h 77"/>
                <a:gd name="T48" fmla="*/ 21 w 69"/>
                <a:gd name="T49" fmla="*/ 29 h 77"/>
                <a:gd name="T50" fmla="*/ 20 w 69"/>
                <a:gd name="T51" fmla="*/ 38 h 77"/>
                <a:gd name="T52" fmla="*/ 20 w 69"/>
                <a:gd name="T53" fmla="*/ 38 h 77"/>
                <a:gd name="T54" fmla="*/ 21 w 69"/>
                <a:gd name="T55" fmla="*/ 47 h 77"/>
                <a:gd name="T56" fmla="*/ 26 w 69"/>
                <a:gd name="T57" fmla="*/ 54 h 77"/>
                <a:gd name="T58" fmla="*/ 33 w 69"/>
                <a:gd name="T59" fmla="*/ 59 h 77"/>
                <a:gd name="T60" fmla="*/ 41 w 69"/>
                <a:gd name="T61" fmla="*/ 60 h 77"/>
                <a:gd name="T62" fmla="*/ 41 w 69"/>
                <a:gd name="T63" fmla="*/ 60 h 77"/>
                <a:gd name="T64" fmla="*/ 45 w 69"/>
                <a:gd name="T65" fmla="*/ 59 h 77"/>
                <a:gd name="T66" fmla="*/ 50 w 69"/>
                <a:gd name="T67" fmla="*/ 57 h 77"/>
                <a:gd name="T68" fmla="*/ 54 w 69"/>
                <a:gd name="T69" fmla="*/ 54 h 77"/>
                <a:gd name="T70" fmla="*/ 57 w 69"/>
                <a:gd name="T71" fmla="*/ 52 h 77"/>
                <a:gd name="T72" fmla="*/ 69 w 69"/>
                <a:gd name="T73" fmla="*/ 64 h 77"/>
                <a:gd name="T74" fmla="*/ 69 w 69"/>
                <a:gd name="T75" fmla="*/ 64 h 77"/>
                <a:gd name="T76" fmla="*/ 65 w 69"/>
                <a:gd name="T77" fmla="*/ 68 h 77"/>
                <a:gd name="T78" fmla="*/ 58 w 69"/>
                <a:gd name="T79" fmla="*/ 73 h 77"/>
                <a:gd name="T80" fmla="*/ 50 w 69"/>
                <a:gd name="T81" fmla="*/ 75 h 77"/>
                <a:gd name="T82" fmla="*/ 40 w 69"/>
                <a:gd name="T83" fmla="*/ 77 h 77"/>
                <a:gd name="T84" fmla="*/ 40 w 69"/>
                <a:gd name="T85" fmla="*/ 77 h 77"/>
                <a:gd name="T86" fmla="*/ 31 w 69"/>
                <a:gd name="T87" fmla="*/ 77 h 77"/>
                <a:gd name="T88" fmla="*/ 24 w 69"/>
                <a:gd name="T89" fmla="*/ 74 h 77"/>
                <a:gd name="T90" fmla="*/ 17 w 69"/>
                <a:gd name="T91" fmla="*/ 71 h 77"/>
                <a:gd name="T92" fmla="*/ 12 w 69"/>
                <a:gd name="T93" fmla="*/ 66 h 77"/>
                <a:gd name="T94" fmla="*/ 7 w 69"/>
                <a:gd name="T95" fmla="*/ 60 h 77"/>
                <a:gd name="T96" fmla="*/ 3 w 69"/>
                <a:gd name="T97" fmla="*/ 54 h 77"/>
                <a:gd name="T98" fmla="*/ 2 w 69"/>
                <a:gd name="T99" fmla="*/ 46 h 77"/>
                <a:gd name="T100" fmla="*/ 0 w 69"/>
                <a:gd name="T101" fmla="*/ 38 h 77"/>
                <a:gd name="T102" fmla="*/ 0 w 69"/>
                <a:gd name="T10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9" h="77">
                  <a:moveTo>
                    <a:pt x="0" y="38"/>
                  </a:moveTo>
                  <a:lnTo>
                    <a:pt x="0" y="38"/>
                  </a:lnTo>
                  <a:lnTo>
                    <a:pt x="2" y="31"/>
                  </a:lnTo>
                  <a:lnTo>
                    <a:pt x="3" y="22"/>
                  </a:lnTo>
                  <a:lnTo>
                    <a:pt x="7" y="16"/>
                  </a:lnTo>
                  <a:lnTo>
                    <a:pt x="12" y="11"/>
                  </a:lnTo>
                  <a:lnTo>
                    <a:pt x="17" y="5"/>
                  </a:lnTo>
                  <a:lnTo>
                    <a:pt x="24" y="2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50" y="1"/>
                  </a:lnTo>
                  <a:lnTo>
                    <a:pt x="58" y="4"/>
                  </a:lnTo>
                  <a:lnTo>
                    <a:pt x="65" y="8"/>
                  </a:lnTo>
                  <a:lnTo>
                    <a:pt x="69" y="12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4" y="21"/>
                  </a:lnTo>
                  <a:lnTo>
                    <a:pt x="50" y="19"/>
                  </a:lnTo>
                  <a:lnTo>
                    <a:pt x="45" y="18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33" y="18"/>
                  </a:lnTo>
                  <a:lnTo>
                    <a:pt x="26" y="22"/>
                  </a:lnTo>
                  <a:lnTo>
                    <a:pt x="21" y="29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21" y="47"/>
                  </a:lnTo>
                  <a:lnTo>
                    <a:pt x="26" y="54"/>
                  </a:lnTo>
                  <a:lnTo>
                    <a:pt x="33" y="59"/>
                  </a:lnTo>
                  <a:lnTo>
                    <a:pt x="41" y="60"/>
                  </a:lnTo>
                  <a:lnTo>
                    <a:pt x="41" y="60"/>
                  </a:lnTo>
                  <a:lnTo>
                    <a:pt x="45" y="59"/>
                  </a:lnTo>
                  <a:lnTo>
                    <a:pt x="50" y="57"/>
                  </a:lnTo>
                  <a:lnTo>
                    <a:pt x="54" y="54"/>
                  </a:lnTo>
                  <a:lnTo>
                    <a:pt x="57" y="5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5" y="68"/>
                  </a:lnTo>
                  <a:lnTo>
                    <a:pt x="58" y="73"/>
                  </a:lnTo>
                  <a:lnTo>
                    <a:pt x="50" y="75"/>
                  </a:lnTo>
                  <a:lnTo>
                    <a:pt x="40" y="77"/>
                  </a:lnTo>
                  <a:lnTo>
                    <a:pt x="40" y="77"/>
                  </a:lnTo>
                  <a:lnTo>
                    <a:pt x="31" y="77"/>
                  </a:lnTo>
                  <a:lnTo>
                    <a:pt x="24" y="74"/>
                  </a:lnTo>
                  <a:lnTo>
                    <a:pt x="17" y="71"/>
                  </a:lnTo>
                  <a:lnTo>
                    <a:pt x="12" y="66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30"/>
            <p:cNvSpPr>
              <a:spLocks/>
            </p:cNvSpPr>
            <p:nvPr userDrawn="1"/>
          </p:nvSpPr>
          <p:spPr bwMode="auto">
            <a:xfrm>
              <a:off x="6382" y="983"/>
              <a:ext cx="81" cy="104"/>
            </a:xfrm>
            <a:custGeom>
              <a:avLst/>
              <a:gdLst>
                <a:gd name="T0" fmla="*/ 11 w 81"/>
                <a:gd name="T1" fmla="*/ 86 h 104"/>
                <a:gd name="T2" fmla="*/ 11 w 81"/>
                <a:gd name="T3" fmla="*/ 86 h 104"/>
                <a:gd name="T4" fmla="*/ 16 w 81"/>
                <a:gd name="T5" fmla="*/ 87 h 104"/>
                <a:gd name="T6" fmla="*/ 16 w 81"/>
                <a:gd name="T7" fmla="*/ 87 h 104"/>
                <a:gd name="T8" fmla="*/ 23 w 81"/>
                <a:gd name="T9" fmla="*/ 86 h 104"/>
                <a:gd name="T10" fmla="*/ 26 w 81"/>
                <a:gd name="T11" fmla="*/ 84 h 104"/>
                <a:gd name="T12" fmla="*/ 28 w 81"/>
                <a:gd name="T13" fmla="*/ 82 h 104"/>
                <a:gd name="T14" fmla="*/ 31 w 81"/>
                <a:gd name="T15" fmla="*/ 76 h 104"/>
                <a:gd name="T16" fmla="*/ 0 w 81"/>
                <a:gd name="T17" fmla="*/ 0 h 104"/>
                <a:gd name="T18" fmla="*/ 21 w 81"/>
                <a:gd name="T19" fmla="*/ 0 h 104"/>
                <a:gd name="T20" fmla="*/ 40 w 81"/>
                <a:gd name="T21" fmla="*/ 52 h 104"/>
                <a:gd name="T22" fmla="*/ 60 w 81"/>
                <a:gd name="T23" fmla="*/ 0 h 104"/>
                <a:gd name="T24" fmla="*/ 81 w 81"/>
                <a:gd name="T25" fmla="*/ 0 h 104"/>
                <a:gd name="T26" fmla="*/ 46 w 81"/>
                <a:gd name="T27" fmla="*/ 86 h 104"/>
                <a:gd name="T28" fmla="*/ 46 w 81"/>
                <a:gd name="T29" fmla="*/ 86 h 104"/>
                <a:gd name="T30" fmla="*/ 40 w 81"/>
                <a:gd name="T31" fmla="*/ 96 h 104"/>
                <a:gd name="T32" fmla="*/ 35 w 81"/>
                <a:gd name="T33" fmla="*/ 101 h 104"/>
                <a:gd name="T34" fmla="*/ 26 w 81"/>
                <a:gd name="T35" fmla="*/ 104 h 104"/>
                <a:gd name="T36" fmla="*/ 18 w 81"/>
                <a:gd name="T37" fmla="*/ 104 h 104"/>
                <a:gd name="T38" fmla="*/ 18 w 81"/>
                <a:gd name="T39" fmla="*/ 104 h 104"/>
                <a:gd name="T40" fmla="*/ 8 w 81"/>
                <a:gd name="T41" fmla="*/ 103 h 104"/>
                <a:gd name="T42" fmla="*/ 11 w 81"/>
                <a:gd name="T43" fmla="*/ 8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" h="104">
                  <a:moveTo>
                    <a:pt x="11" y="86"/>
                  </a:moveTo>
                  <a:lnTo>
                    <a:pt x="11" y="86"/>
                  </a:lnTo>
                  <a:lnTo>
                    <a:pt x="16" y="87"/>
                  </a:lnTo>
                  <a:lnTo>
                    <a:pt x="16" y="87"/>
                  </a:lnTo>
                  <a:lnTo>
                    <a:pt x="23" y="86"/>
                  </a:lnTo>
                  <a:lnTo>
                    <a:pt x="26" y="84"/>
                  </a:lnTo>
                  <a:lnTo>
                    <a:pt x="28" y="82"/>
                  </a:lnTo>
                  <a:lnTo>
                    <a:pt x="31" y="76"/>
                  </a:lnTo>
                  <a:lnTo>
                    <a:pt x="0" y="0"/>
                  </a:lnTo>
                  <a:lnTo>
                    <a:pt x="21" y="0"/>
                  </a:lnTo>
                  <a:lnTo>
                    <a:pt x="40" y="52"/>
                  </a:lnTo>
                  <a:lnTo>
                    <a:pt x="60" y="0"/>
                  </a:lnTo>
                  <a:lnTo>
                    <a:pt x="81" y="0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0" y="96"/>
                  </a:lnTo>
                  <a:lnTo>
                    <a:pt x="35" y="101"/>
                  </a:lnTo>
                  <a:lnTo>
                    <a:pt x="26" y="104"/>
                  </a:lnTo>
                  <a:lnTo>
                    <a:pt x="18" y="104"/>
                  </a:lnTo>
                  <a:lnTo>
                    <a:pt x="18" y="104"/>
                  </a:lnTo>
                  <a:lnTo>
                    <a:pt x="8" y="103"/>
                  </a:lnTo>
                  <a:lnTo>
                    <a:pt x="11" y="86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31"/>
            <p:cNvSpPr>
              <a:spLocks noEditPoints="1"/>
            </p:cNvSpPr>
            <p:nvPr userDrawn="1"/>
          </p:nvSpPr>
          <p:spPr bwMode="auto">
            <a:xfrm>
              <a:off x="6505" y="954"/>
              <a:ext cx="94" cy="105"/>
            </a:xfrm>
            <a:custGeom>
              <a:avLst/>
              <a:gdLst>
                <a:gd name="T0" fmla="*/ 69 w 94"/>
                <a:gd name="T1" fmla="*/ 103 h 105"/>
                <a:gd name="T2" fmla="*/ 62 w 94"/>
                <a:gd name="T3" fmla="*/ 95 h 105"/>
                <a:gd name="T4" fmla="*/ 49 w 94"/>
                <a:gd name="T5" fmla="*/ 102 h 105"/>
                <a:gd name="T6" fmla="*/ 34 w 94"/>
                <a:gd name="T7" fmla="*/ 105 h 105"/>
                <a:gd name="T8" fmla="*/ 27 w 94"/>
                <a:gd name="T9" fmla="*/ 105 h 105"/>
                <a:gd name="T10" fmla="*/ 14 w 94"/>
                <a:gd name="T11" fmla="*/ 101 h 105"/>
                <a:gd name="T12" fmla="*/ 6 w 94"/>
                <a:gd name="T13" fmla="*/ 94 h 105"/>
                <a:gd name="T14" fmla="*/ 0 w 94"/>
                <a:gd name="T15" fmla="*/ 82 h 105"/>
                <a:gd name="T16" fmla="*/ 0 w 94"/>
                <a:gd name="T17" fmla="*/ 75 h 105"/>
                <a:gd name="T18" fmla="*/ 2 w 94"/>
                <a:gd name="T19" fmla="*/ 66 h 105"/>
                <a:gd name="T20" fmla="*/ 6 w 94"/>
                <a:gd name="T21" fmla="*/ 57 h 105"/>
                <a:gd name="T22" fmla="*/ 21 w 94"/>
                <a:gd name="T23" fmla="*/ 46 h 105"/>
                <a:gd name="T24" fmla="*/ 17 w 94"/>
                <a:gd name="T25" fmla="*/ 35 h 105"/>
                <a:gd name="T26" fmla="*/ 16 w 94"/>
                <a:gd name="T27" fmla="*/ 23 h 105"/>
                <a:gd name="T28" fmla="*/ 16 w 94"/>
                <a:gd name="T29" fmla="*/ 19 h 105"/>
                <a:gd name="T30" fmla="*/ 20 w 94"/>
                <a:gd name="T31" fmla="*/ 11 h 105"/>
                <a:gd name="T32" fmla="*/ 27 w 94"/>
                <a:gd name="T33" fmla="*/ 4 h 105"/>
                <a:gd name="T34" fmla="*/ 38 w 94"/>
                <a:gd name="T35" fmla="*/ 0 h 105"/>
                <a:gd name="T36" fmla="*/ 44 w 94"/>
                <a:gd name="T37" fmla="*/ 0 h 105"/>
                <a:gd name="T38" fmla="*/ 59 w 94"/>
                <a:gd name="T39" fmla="*/ 2 h 105"/>
                <a:gd name="T40" fmla="*/ 66 w 94"/>
                <a:gd name="T41" fmla="*/ 8 h 105"/>
                <a:gd name="T42" fmla="*/ 71 w 94"/>
                <a:gd name="T43" fmla="*/ 16 h 105"/>
                <a:gd name="T44" fmla="*/ 71 w 94"/>
                <a:gd name="T45" fmla="*/ 21 h 105"/>
                <a:gd name="T46" fmla="*/ 69 w 94"/>
                <a:gd name="T47" fmla="*/ 32 h 105"/>
                <a:gd name="T48" fmla="*/ 63 w 94"/>
                <a:gd name="T49" fmla="*/ 39 h 105"/>
                <a:gd name="T50" fmla="*/ 47 w 94"/>
                <a:gd name="T51" fmla="*/ 49 h 105"/>
                <a:gd name="T52" fmla="*/ 55 w 94"/>
                <a:gd name="T53" fmla="*/ 60 h 105"/>
                <a:gd name="T54" fmla="*/ 63 w 94"/>
                <a:gd name="T55" fmla="*/ 71 h 105"/>
                <a:gd name="T56" fmla="*/ 69 w 94"/>
                <a:gd name="T57" fmla="*/ 60 h 105"/>
                <a:gd name="T58" fmla="*/ 89 w 94"/>
                <a:gd name="T59" fmla="*/ 59 h 105"/>
                <a:gd name="T60" fmla="*/ 82 w 94"/>
                <a:gd name="T61" fmla="*/ 70 h 105"/>
                <a:gd name="T62" fmla="*/ 75 w 94"/>
                <a:gd name="T63" fmla="*/ 82 h 105"/>
                <a:gd name="T64" fmla="*/ 69 w 94"/>
                <a:gd name="T65" fmla="*/ 103 h 105"/>
                <a:gd name="T66" fmla="*/ 51 w 94"/>
                <a:gd name="T67" fmla="*/ 85 h 105"/>
                <a:gd name="T68" fmla="*/ 40 w 94"/>
                <a:gd name="T69" fmla="*/ 71 h 105"/>
                <a:gd name="T70" fmla="*/ 30 w 94"/>
                <a:gd name="T71" fmla="*/ 59 h 105"/>
                <a:gd name="T72" fmla="*/ 23 w 94"/>
                <a:gd name="T73" fmla="*/ 64 h 105"/>
                <a:gd name="T74" fmla="*/ 20 w 94"/>
                <a:gd name="T75" fmla="*/ 74 h 105"/>
                <a:gd name="T76" fmla="*/ 21 w 94"/>
                <a:gd name="T77" fmla="*/ 81 h 105"/>
                <a:gd name="T78" fmla="*/ 30 w 94"/>
                <a:gd name="T79" fmla="*/ 88 h 105"/>
                <a:gd name="T80" fmla="*/ 37 w 94"/>
                <a:gd name="T81" fmla="*/ 89 h 105"/>
                <a:gd name="T82" fmla="*/ 51 w 94"/>
                <a:gd name="T83" fmla="*/ 85 h 105"/>
                <a:gd name="T84" fmla="*/ 40 w 94"/>
                <a:gd name="T85" fmla="*/ 39 h 105"/>
                <a:gd name="T86" fmla="*/ 45 w 94"/>
                <a:gd name="T87" fmla="*/ 35 h 105"/>
                <a:gd name="T88" fmla="*/ 54 w 94"/>
                <a:gd name="T89" fmla="*/ 28 h 105"/>
                <a:gd name="T90" fmla="*/ 54 w 94"/>
                <a:gd name="T91" fmla="*/ 22 h 105"/>
                <a:gd name="T92" fmla="*/ 52 w 94"/>
                <a:gd name="T93" fmla="*/ 16 h 105"/>
                <a:gd name="T94" fmla="*/ 45 w 94"/>
                <a:gd name="T95" fmla="*/ 14 h 105"/>
                <a:gd name="T96" fmla="*/ 41 w 94"/>
                <a:gd name="T97" fmla="*/ 15 h 105"/>
                <a:gd name="T98" fmla="*/ 35 w 94"/>
                <a:gd name="T99" fmla="*/ 21 h 105"/>
                <a:gd name="T100" fmla="*/ 34 w 94"/>
                <a:gd name="T101" fmla="*/ 25 h 105"/>
                <a:gd name="T102" fmla="*/ 40 w 94"/>
                <a:gd name="T103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4" h="105">
                  <a:moveTo>
                    <a:pt x="69" y="103"/>
                  </a:moveTo>
                  <a:lnTo>
                    <a:pt x="69" y="103"/>
                  </a:lnTo>
                  <a:lnTo>
                    <a:pt x="62" y="95"/>
                  </a:lnTo>
                  <a:lnTo>
                    <a:pt x="62" y="95"/>
                  </a:lnTo>
                  <a:lnTo>
                    <a:pt x="55" y="99"/>
                  </a:lnTo>
                  <a:lnTo>
                    <a:pt x="49" y="102"/>
                  </a:lnTo>
                  <a:lnTo>
                    <a:pt x="41" y="105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27" y="105"/>
                  </a:lnTo>
                  <a:lnTo>
                    <a:pt x="20" y="103"/>
                  </a:lnTo>
                  <a:lnTo>
                    <a:pt x="14" y="101"/>
                  </a:lnTo>
                  <a:lnTo>
                    <a:pt x="10" y="98"/>
                  </a:lnTo>
                  <a:lnTo>
                    <a:pt x="6" y="94"/>
                  </a:lnTo>
                  <a:lnTo>
                    <a:pt x="3" y="88"/>
                  </a:lnTo>
                  <a:lnTo>
                    <a:pt x="0" y="82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3" y="61"/>
                  </a:lnTo>
                  <a:lnTo>
                    <a:pt x="6" y="57"/>
                  </a:lnTo>
                  <a:lnTo>
                    <a:pt x="13" y="51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17" y="35"/>
                  </a:lnTo>
                  <a:lnTo>
                    <a:pt x="16" y="29"/>
                  </a:lnTo>
                  <a:lnTo>
                    <a:pt x="16" y="23"/>
                  </a:lnTo>
                  <a:lnTo>
                    <a:pt x="16" y="23"/>
                  </a:lnTo>
                  <a:lnTo>
                    <a:pt x="16" y="19"/>
                  </a:lnTo>
                  <a:lnTo>
                    <a:pt x="17" y="15"/>
                  </a:lnTo>
                  <a:lnTo>
                    <a:pt x="20" y="11"/>
                  </a:lnTo>
                  <a:lnTo>
                    <a:pt x="23" y="7"/>
                  </a:lnTo>
                  <a:lnTo>
                    <a:pt x="27" y="4"/>
                  </a:lnTo>
                  <a:lnTo>
                    <a:pt x="33" y="1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55" y="1"/>
                  </a:lnTo>
                  <a:lnTo>
                    <a:pt x="59" y="2"/>
                  </a:lnTo>
                  <a:lnTo>
                    <a:pt x="63" y="5"/>
                  </a:lnTo>
                  <a:lnTo>
                    <a:pt x="66" y="8"/>
                  </a:lnTo>
                  <a:lnTo>
                    <a:pt x="69" y="12"/>
                  </a:lnTo>
                  <a:lnTo>
                    <a:pt x="71" y="16"/>
                  </a:lnTo>
                  <a:lnTo>
                    <a:pt x="71" y="21"/>
                  </a:lnTo>
                  <a:lnTo>
                    <a:pt x="71" y="21"/>
                  </a:lnTo>
                  <a:lnTo>
                    <a:pt x="71" y="26"/>
                  </a:lnTo>
                  <a:lnTo>
                    <a:pt x="69" y="32"/>
                  </a:lnTo>
                  <a:lnTo>
                    <a:pt x="66" y="35"/>
                  </a:lnTo>
                  <a:lnTo>
                    <a:pt x="63" y="39"/>
                  </a:lnTo>
                  <a:lnTo>
                    <a:pt x="55" y="44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55" y="60"/>
                  </a:lnTo>
                  <a:lnTo>
                    <a:pt x="55" y="60"/>
                  </a:lnTo>
                  <a:lnTo>
                    <a:pt x="63" y="71"/>
                  </a:lnTo>
                  <a:lnTo>
                    <a:pt x="63" y="71"/>
                  </a:lnTo>
                  <a:lnTo>
                    <a:pt x="69" y="60"/>
                  </a:lnTo>
                  <a:lnTo>
                    <a:pt x="73" y="51"/>
                  </a:lnTo>
                  <a:lnTo>
                    <a:pt x="89" y="59"/>
                  </a:lnTo>
                  <a:lnTo>
                    <a:pt x="89" y="59"/>
                  </a:lnTo>
                  <a:lnTo>
                    <a:pt x="82" y="70"/>
                  </a:lnTo>
                  <a:lnTo>
                    <a:pt x="75" y="82"/>
                  </a:lnTo>
                  <a:lnTo>
                    <a:pt x="75" y="82"/>
                  </a:lnTo>
                  <a:lnTo>
                    <a:pt x="94" y="103"/>
                  </a:lnTo>
                  <a:lnTo>
                    <a:pt x="69" y="103"/>
                  </a:lnTo>
                  <a:close/>
                  <a:moveTo>
                    <a:pt x="51" y="85"/>
                  </a:moveTo>
                  <a:lnTo>
                    <a:pt x="51" y="85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6" y="61"/>
                  </a:lnTo>
                  <a:lnTo>
                    <a:pt x="23" y="64"/>
                  </a:lnTo>
                  <a:lnTo>
                    <a:pt x="21" y="68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1" y="81"/>
                  </a:lnTo>
                  <a:lnTo>
                    <a:pt x="26" y="85"/>
                  </a:lnTo>
                  <a:lnTo>
                    <a:pt x="30" y="88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44" y="88"/>
                  </a:lnTo>
                  <a:lnTo>
                    <a:pt x="51" y="85"/>
                  </a:lnTo>
                  <a:lnTo>
                    <a:pt x="51" y="85"/>
                  </a:lnTo>
                  <a:close/>
                  <a:moveTo>
                    <a:pt x="40" y="39"/>
                  </a:moveTo>
                  <a:lnTo>
                    <a:pt x="40" y="39"/>
                  </a:lnTo>
                  <a:lnTo>
                    <a:pt x="45" y="35"/>
                  </a:lnTo>
                  <a:lnTo>
                    <a:pt x="49" y="32"/>
                  </a:lnTo>
                  <a:lnTo>
                    <a:pt x="54" y="28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19"/>
                  </a:lnTo>
                  <a:lnTo>
                    <a:pt x="52" y="16"/>
                  </a:lnTo>
                  <a:lnTo>
                    <a:pt x="49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1" y="15"/>
                  </a:lnTo>
                  <a:lnTo>
                    <a:pt x="38" y="16"/>
                  </a:lnTo>
                  <a:lnTo>
                    <a:pt x="35" y="21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5" y="30"/>
                  </a:lnTo>
                  <a:lnTo>
                    <a:pt x="40" y="39"/>
                  </a:lnTo>
                  <a:lnTo>
                    <a:pt x="40" y="39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Rectangle 32"/>
            <p:cNvSpPr>
              <a:spLocks noChangeArrowheads="1"/>
            </p:cNvSpPr>
            <p:nvPr userDrawn="1"/>
          </p:nvSpPr>
          <p:spPr bwMode="auto">
            <a:xfrm>
              <a:off x="6650" y="955"/>
              <a:ext cx="21" cy="102"/>
            </a:xfrm>
            <a:prstGeom prst="rect">
              <a:avLst/>
            </a:pr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33"/>
            <p:cNvSpPr>
              <a:spLocks noEditPoints="1"/>
            </p:cNvSpPr>
            <p:nvPr userDrawn="1"/>
          </p:nvSpPr>
          <p:spPr bwMode="auto">
            <a:xfrm>
              <a:off x="6686" y="955"/>
              <a:ext cx="76" cy="104"/>
            </a:xfrm>
            <a:custGeom>
              <a:avLst/>
              <a:gdLst>
                <a:gd name="T0" fmla="*/ 57 w 76"/>
                <a:gd name="T1" fmla="*/ 102 h 104"/>
                <a:gd name="T2" fmla="*/ 57 w 76"/>
                <a:gd name="T3" fmla="*/ 93 h 104"/>
                <a:gd name="T4" fmla="*/ 57 w 76"/>
                <a:gd name="T5" fmla="*/ 93 h 104"/>
                <a:gd name="T6" fmla="*/ 51 w 76"/>
                <a:gd name="T7" fmla="*/ 98 h 104"/>
                <a:gd name="T8" fmla="*/ 47 w 76"/>
                <a:gd name="T9" fmla="*/ 101 h 104"/>
                <a:gd name="T10" fmla="*/ 40 w 76"/>
                <a:gd name="T11" fmla="*/ 104 h 104"/>
                <a:gd name="T12" fmla="*/ 34 w 76"/>
                <a:gd name="T13" fmla="*/ 104 h 104"/>
                <a:gd name="T14" fmla="*/ 34 w 76"/>
                <a:gd name="T15" fmla="*/ 104 h 104"/>
                <a:gd name="T16" fmla="*/ 27 w 76"/>
                <a:gd name="T17" fmla="*/ 104 h 104"/>
                <a:gd name="T18" fmla="*/ 20 w 76"/>
                <a:gd name="T19" fmla="*/ 101 h 104"/>
                <a:gd name="T20" fmla="*/ 15 w 76"/>
                <a:gd name="T21" fmla="*/ 98 h 104"/>
                <a:gd name="T22" fmla="*/ 10 w 76"/>
                <a:gd name="T23" fmla="*/ 94 h 104"/>
                <a:gd name="T24" fmla="*/ 6 w 76"/>
                <a:gd name="T25" fmla="*/ 88 h 104"/>
                <a:gd name="T26" fmla="*/ 3 w 76"/>
                <a:gd name="T27" fmla="*/ 81 h 104"/>
                <a:gd name="T28" fmla="*/ 2 w 76"/>
                <a:gd name="T29" fmla="*/ 74 h 104"/>
                <a:gd name="T30" fmla="*/ 0 w 76"/>
                <a:gd name="T31" fmla="*/ 65 h 104"/>
                <a:gd name="T32" fmla="*/ 0 w 76"/>
                <a:gd name="T33" fmla="*/ 65 h 104"/>
                <a:gd name="T34" fmla="*/ 2 w 76"/>
                <a:gd name="T35" fmla="*/ 56 h 104"/>
                <a:gd name="T36" fmla="*/ 3 w 76"/>
                <a:gd name="T37" fmla="*/ 49 h 104"/>
                <a:gd name="T38" fmla="*/ 6 w 76"/>
                <a:gd name="T39" fmla="*/ 42 h 104"/>
                <a:gd name="T40" fmla="*/ 10 w 76"/>
                <a:gd name="T41" fmla="*/ 36 h 104"/>
                <a:gd name="T42" fmla="*/ 15 w 76"/>
                <a:gd name="T43" fmla="*/ 32 h 104"/>
                <a:gd name="T44" fmla="*/ 20 w 76"/>
                <a:gd name="T45" fmla="*/ 29 h 104"/>
                <a:gd name="T46" fmla="*/ 27 w 76"/>
                <a:gd name="T47" fmla="*/ 27 h 104"/>
                <a:gd name="T48" fmla="*/ 34 w 76"/>
                <a:gd name="T49" fmla="*/ 27 h 104"/>
                <a:gd name="T50" fmla="*/ 34 w 76"/>
                <a:gd name="T51" fmla="*/ 27 h 104"/>
                <a:gd name="T52" fmla="*/ 40 w 76"/>
                <a:gd name="T53" fmla="*/ 27 h 104"/>
                <a:gd name="T54" fmla="*/ 45 w 76"/>
                <a:gd name="T55" fmla="*/ 29 h 104"/>
                <a:gd name="T56" fmla="*/ 51 w 76"/>
                <a:gd name="T57" fmla="*/ 32 h 104"/>
                <a:gd name="T58" fmla="*/ 57 w 76"/>
                <a:gd name="T59" fmla="*/ 38 h 104"/>
                <a:gd name="T60" fmla="*/ 57 w 76"/>
                <a:gd name="T61" fmla="*/ 0 h 104"/>
                <a:gd name="T62" fmla="*/ 76 w 76"/>
                <a:gd name="T63" fmla="*/ 0 h 104"/>
                <a:gd name="T64" fmla="*/ 76 w 76"/>
                <a:gd name="T65" fmla="*/ 102 h 104"/>
                <a:gd name="T66" fmla="*/ 57 w 76"/>
                <a:gd name="T67" fmla="*/ 102 h 104"/>
                <a:gd name="T68" fmla="*/ 57 w 76"/>
                <a:gd name="T69" fmla="*/ 79 h 104"/>
                <a:gd name="T70" fmla="*/ 57 w 76"/>
                <a:gd name="T71" fmla="*/ 52 h 104"/>
                <a:gd name="T72" fmla="*/ 57 w 76"/>
                <a:gd name="T73" fmla="*/ 52 h 104"/>
                <a:gd name="T74" fmla="*/ 54 w 76"/>
                <a:gd name="T75" fmla="*/ 49 h 104"/>
                <a:gd name="T76" fmla="*/ 50 w 76"/>
                <a:gd name="T77" fmla="*/ 46 h 104"/>
                <a:gd name="T78" fmla="*/ 44 w 76"/>
                <a:gd name="T79" fmla="*/ 45 h 104"/>
                <a:gd name="T80" fmla="*/ 40 w 76"/>
                <a:gd name="T81" fmla="*/ 43 h 104"/>
                <a:gd name="T82" fmla="*/ 40 w 76"/>
                <a:gd name="T83" fmla="*/ 43 h 104"/>
                <a:gd name="T84" fmla="*/ 31 w 76"/>
                <a:gd name="T85" fmla="*/ 45 h 104"/>
                <a:gd name="T86" fmla="*/ 26 w 76"/>
                <a:gd name="T87" fmla="*/ 49 h 104"/>
                <a:gd name="T88" fmla="*/ 22 w 76"/>
                <a:gd name="T89" fmla="*/ 56 h 104"/>
                <a:gd name="T90" fmla="*/ 20 w 76"/>
                <a:gd name="T91" fmla="*/ 65 h 104"/>
                <a:gd name="T92" fmla="*/ 20 w 76"/>
                <a:gd name="T93" fmla="*/ 65 h 104"/>
                <a:gd name="T94" fmla="*/ 22 w 76"/>
                <a:gd name="T95" fmla="*/ 74 h 104"/>
                <a:gd name="T96" fmla="*/ 26 w 76"/>
                <a:gd name="T97" fmla="*/ 81 h 104"/>
                <a:gd name="T98" fmla="*/ 31 w 76"/>
                <a:gd name="T99" fmla="*/ 86 h 104"/>
                <a:gd name="T100" fmla="*/ 40 w 76"/>
                <a:gd name="T101" fmla="*/ 87 h 104"/>
                <a:gd name="T102" fmla="*/ 40 w 76"/>
                <a:gd name="T103" fmla="*/ 87 h 104"/>
                <a:gd name="T104" fmla="*/ 44 w 76"/>
                <a:gd name="T105" fmla="*/ 86 h 104"/>
                <a:gd name="T106" fmla="*/ 50 w 76"/>
                <a:gd name="T107" fmla="*/ 84 h 104"/>
                <a:gd name="T108" fmla="*/ 54 w 76"/>
                <a:gd name="T109" fmla="*/ 81 h 104"/>
                <a:gd name="T110" fmla="*/ 57 w 76"/>
                <a:gd name="T111" fmla="*/ 79 h 104"/>
                <a:gd name="T112" fmla="*/ 57 w 76"/>
                <a:gd name="T113" fmla="*/ 7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6" h="104">
                  <a:moveTo>
                    <a:pt x="57" y="102"/>
                  </a:moveTo>
                  <a:lnTo>
                    <a:pt x="57" y="93"/>
                  </a:lnTo>
                  <a:lnTo>
                    <a:pt x="57" y="93"/>
                  </a:lnTo>
                  <a:lnTo>
                    <a:pt x="51" y="98"/>
                  </a:lnTo>
                  <a:lnTo>
                    <a:pt x="47" y="101"/>
                  </a:lnTo>
                  <a:lnTo>
                    <a:pt x="40" y="104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27" y="104"/>
                  </a:lnTo>
                  <a:lnTo>
                    <a:pt x="20" y="101"/>
                  </a:lnTo>
                  <a:lnTo>
                    <a:pt x="15" y="98"/>
                  </a:lnTo>
                  <a:lnTo>
                    <a:pt x="10" y="94"/>
                  </a:lnTo>
                  <a:lnTo>
                    <a:pt x="6" y="88"/>
                  </a:lnTo>
                  <a:lnTo>
                    <a:pt x="3" y="81"/>
                  </a:lnTo>
                  <a:lnTo>
                    <a:pt x="2" y="74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2" y="56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0" y="36"/>
                  </a:lnTo>
                  <a:lnTo>
                    <a:pt x="15" y="32"/>
                  </a:lnTo>
                  <a:lnTo>
                    <a:pt x="20" y="29"/>
                  </a:lnTo>
                  <a:lnTo>
                    <a:pt x="27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40" y="27"/>
                  </a:lnTo>
                  <a:lnTo>
                    <a:pt x="45" y="29"/>
                  </a:lnTo>
                  <a:lnTo>
                    <a:pt x="51" y="32"/>
                  </a:lnTo>
                  <a:lnTo>
                    <a:pt x="57" y="38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76" y="102"/>
                  </a:lnTo>
                  <a:lnTo>
                    <a:pt x="57" y="102"/>
                  </a:lnTo>
                  <a:close/>
                  <a:moveTo>
                    <a:pt x="57" y="79"/>
                  </a:moveTo>
                  <a:lnTo>
                    <a:pt x="57" y="52"/>
                  </a:lnTo>
                  <a:lnTo>
                    <a:pt x="57" y="52"/>
                  </a:lnTo>
                  <a:lnTo>
                    <a:pt x="54" y="49"/>
                  </a:lnTo>
                  <a:lnTo>
                    <a:pt x="50" y="46"/>
                  </a:lnTo>
                  <a:lnTo>
                    <a:pt x="44" y="45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31" y="45"/>
                  </a:lnTo>
                  <a:lnTo>
                    <a:pt x="26" y="49"/>
                  </a:lnTo>
                  <a:lnTo>
                    <a:pt x="22" y="56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2" y="74"/>
                  </a:lnTo>
                  <a:lnTo>
                    <a:pt x="26" y="81"/>
                  </a:lnTo>
                  <a:lnTo>
                    <a:pt x="31" y="86"/>
                  </a:lnTo>
                  <a:lnTo>
                    <a:pt x="40" y="87"/>
                  </a:lnTo>
                  <a:lnTo>
                    <a:pt x="40" y="87"/>
                  </a:lnTo>
                  <a:lnTo>
                    <a:pt x="44" y="86"/>
                  </a:lnTo>
                  <a:lnTo>
                    <a:pt x="50" y="84"/>
                  </a:lnTo>
                  <a:lnTo>
                    <a:pt x="54" y="81"/>
                  </a:lnTo>
                  <a:lnTo>
                    <a:pt x="57" y="79"/>
                  </a:lnTo>
                  <a:lnTo>
                    <a:pt x="57" y="79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34"/>
            <p:cNvSpPr>
              <a:spLocks noEditPoints="1"/>
            </p:cNvSpPr>
            <p:nvPr userDrawn="1"/>
          </p:nvSpPr>
          <p:spPr bwMode="auto">
            <a:xfrm>
              <a:off x="6776" y="982"/>
              <a:ext cx="76" cy="77"/>
            </a:xfrm>
            <a:custGeom>
              <a:avLst/>
              <a:gdLst>
                <a:gd name="T0" fmla="*/ 0 w 76"/>
                <a:gd name="T1" fmla="*/ 38 h 77"/>
                <a:gd name="T2" fmla="*/ 0 w 76"/>
                <a:gd name="T3" fmla="*/ 38 h 77"/>
                <a:gd name="T4" fmla="*/ 2 w 76"/>
                <a:gd name="T5" fmla="*/ 31 h 77"/>
                <a:gd name="T6" fmla="*/ 3 w 76"/>
                <a:gd name="T7" fmla="*/ 23 h 77"/>
                <a:gd name="T8" fmla="*/ 7 w 76"/>
                <a:gd name="T9" fmla="*/ 16 h 77"/>
                <a:gd name="T10" fmla="*/ 12 w 76"/>
                <a:gd name="T11" fmla="*/ 11 h 77"/>
                <a:gd name="T12" fmla="*/ 17 w 76"/>
                <a:gd name="T13" fmla="*/ 7 h 77"/>
                <a:gd name="T14" fmla="*/ 23 w 76"/>
                <a:gd name="T15" fmla="*/ 2 h 77"/>
                <a:gd name="T16" fmla="*/ 31 w 76"/>
                <a:gd name="T17" fmla="*/ 0 h 77"/>
                <a:gd name="T18" fmla="*/ 38 w 76"/>
                <a:gd name="T19" fmla="*/ 0 h 77"/>
                <a:gd name="T20" fmla="*/ 38 w 76"/>
                <a:gd name="T21" fmla="*/ 0 h 77"/>
                <a:gd name="T22" fmla="*/ 47 w 76"/>
                <a:gd name="T23" fmla="*/ 0 h 77"/>
                <a:gd name="T24" fmla="*/ 54 w 76"/>
                <a:gd name="T25" fmla="*/ 2 h 77"/>
                <a:gd name="T26" fmla="*/ 61 w 76"/>
                <a:gd name="T27" fmla="*/ 5 h 77"/>
                <a:gd name="T28" fmla="*/ 66 w 76"/>
                <a:gd name="T29" fmla="*/ 11 h 77"/>
                <a:gd name="T30" fmla="*/ 71 w 76"/>
                <a:gd name="T31" fmla="*/ 16 h 77"/>
                <a:gd name="T32" fmla="*/ 73 w 76"/>
                <a:gd name="T33" fmla="*/ 23 h 77"/>
                <a:gd name="T34" fmla="*/ 75 w 76"/>
                <a:gd name="T35" fmla="*/ 32 h 77"/>
                <a:gd name="T36" fmla="*/ 76 w 76"/>
                <a:gd name="T37" fmla="*/ 40 h 77"/>
                <a:gd name="T38" fmla="*/ 76 w 76"/>
                <a:gd name="T39" fmla="*/ 45 h 77"/>
                <a:gd name="T40" fmla="*/ 21 w 76"/>
                <a:gd name="T41" fmla="*/ 45 h 77"/>
                <a:gd name="T42" fmla="*/ 21 w 76"/>
                <a:gd name="T43" fmla="*/ 45 h 77"/>
                <a:gd name="T44" fmla="*/ 23 w 76"/>
                <a:gd name="T45" fmla="*/ 52 h 77"/>
                <a:gd name="T46" fmla="*/ 27 w 76"/>
                <a:gd name="T47" fmla="*/ 56 h 77"/>
                <a:gd name="T48" fmla="*/ 34 w 76"/>
                <a:gd name="T49" fmla="*/ 60 h 77"/>
                <a:gd name="T50" fmla="*/ 43 w 76"/>
                <a:gd name="T51" fmla="*/ 61 h 77"/>
                <a:gd name="T52" fmla="*/ 43 w 76"/>
                <a:gd name="T53" fmla="*/ 61 h 77"/>
                <a:gd name="T54" fmla="*/ 47 w 76"/>
                <a:gd name="T55" fmla="*/ 60 h 77"/>
                <a:gd name="T56" fmla="*/ 52 w 76"/>
                <a:gd name="T57" fmla="*/ 59 h 77"/>
                <a:gd name="T58" fmla="*/ 58 w 76"/>
                <a:gd name="T59" fmla="*/ 57 h 77"/>
                <a:gd name="T60" fmla="*/ 62 w 76"/>
                <a:gd name="T61" fmla="*/ 54 h 77"/>
                <a:gd name="T62" fmla="*/ 71 w 76"/>
                <a:gd name="T63" fmla="*/ 67 h 77"/>
                <a:gd name="T64" fmla="*/ 71 w 76"/>
                <a:gd name="T65" fmla="*/ 67 h 77"/>
                <a:gd name="T66" fmla="*/ 65 w 76"/>
                <a:gd name="T67" fmla="*/ 71 h 77"/>
                <a:gd name="T68" fmla="*/ 57 w 76"/>
                <a:gd name="T69" fmla="*/ 74 h 77"/>
                <a:gd name="T70" fmla="*/ 48 w 76"/>
                <a:gd name="T71" fmla="*/ 77 h 77"/>
                <a:gd name="T72" fmla="*/ 40 w 76"/>
                <a:gd name="T73" fmla="*/ 77 h 77"/>
                <a:gd name="T74" fmla="*/ 40 w 76"/>
                <a:gd name="T75" fmla="*/ 77 h 77"/>
                <a:gd name="T76" fmla="*/ 33 w 76"/>
                <a:gd name="T77" fmla="*/ 77 h 77"/>
                <a:gd name="T78" fmla="*/ 24 w 76"/>
                <a:gd name="T79" fmla="*/ 74 h 77"/>
                <a:gd name="T80" fmla="*/ 17 w 76"/>
                <a:gd name="T81" fmla="*/ 71 h 77"/>
                <a:gd name="T82" fmla="*/ 12 w 76"/>
                <a:gd name="T83" fmla="*/ 67 h 77"/>
                <a:gd name="T84" fmla="*/ 7 w 76"/>
                <a:gd name="T85" fmla="*/ 61 h 77"/>
                <a:gd name="T86" fmla="*/ 3 w 76"/>
                <a:gd name="T87" fmla="*/ 54 h 77"/>
                <a:gd name="T88" fmla="*/ 2 w 76"/>
                <a:gd name="T89" fmla="*/ 46 h 77"/>
                <a:gd name="T90" fmla="*/ 0 w 76"/>
                <a:gd name="T91" fmla="*/ 38 h 77"/>
                <a:gd name="T92" fmla="*/ 0 w 76"/>
                <a:gd name="T93" fmla="*/ 38 h 77"/>
                <a:gd name="T94" fmla="*/ 38 w 76"/>
                <a:gd name="T95" fmla="*/ 15 h 77"/>
                <a:gd name="T96" fmla="*/ 38 w 76"/>
                <a:gd name="T97" fmla="*/ 15 h 77"/>
                <a:gd name="T98" fmla="*/ 31 w 76"/>
                <a:gd name="T99" fmla="*/ 16 h 77"/>
                <a:gd name="T100" fmla="*/ 26 w 76"/>
                <a:gd name="T101" fmla="*/ 21 h 77"/>
                <a:gd name="T102" fmla="*/ 23 w 76"/>
                <a:gd name="T103" fmla="*/ 25 h 77"/>
                <a:gd name="T104" fmla="*/ 21 w 76"/>
                <a:gd name="T105" fmla="*/ 31 h 77"/>
                <a:gd name="T106" fmla="*/ 58 w 76"/>
                <a:gd name="T107" fmla="*/ 31 h 77"/>
                <a:gd name="T108" fmla="*/ 58 w 76"/>
                <a:gd name="T109" fmla="*/ 31 h 77"/>
                <a:gd name="T110" fmla="*/ 57 w 76"/>
                <a:gd name="T111" fmla="*/ 26 h 77"/>
                <a:gd name="T112" fmla="*/ 52 w 76"/>
                <a:gd name="T113" fmla="*/ 21 h 77"/>
                <a:gd name="T114" fmla="*/ 47 w 76"/>
                <a:gd name="T115" fmla="*/ 16 h 77"/>
                <a:gd name="T116" fmla="*/ 44 w 76"/>
                <a:gd name="T117" fmla="*/ 15 h 77"/>
                <a:gd name="T118" fmla="*/ 38 w 76"/>
                <a:gd name="T119" fmla="*/ 15 h 77"/>
                <a:gd name="T120" fmla="*/ 38 w 76"/>
                <a:gd name="T121" fmla="*/ 1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" h="77">
                  <a:moveTo>
                    <a:pt x="0" y="38"/>
                  </a:moveTo>
                  <a:lnTo>
                    <a:pt x="0" y="38"/>
                  </a:lnTo>
                  <a:lnTo>
                    <a:pt x="2" y="31"/>
                  </a:lnTo>
                  <a:lnTo>
                    <a:pt x="3" y="23"/>
                  </a:lnTo>
                  <a:lnTo>
                    <a:pt x="7" y="16"/>
                  </a:lnTo>
                  <a:lnTo>
                    <a:pt x="12" y="11"/>
                  </a:lnTo>
                  <a:lnTo>
                    <a:pt x="17" y="7"/>
                  </a:lnTo>
                  <a:lnTo>
                    <a:pt x="23" y="2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7" y="0"/>
                  </a:lnTo>
                  <a:lnTo>
                    <a:pt x="54" y="2"/>
                  </a:lnTo>
                  <a:lnTo>
                    <a:pt x="61" y="5"/>
                  </a:lnTo>
                  <a:lnTo>
                    <a:pt x="66" y="11"/>
                  </a:lnTo>
                  <a:lnTo>
                    <a:pt x="71" y="16"/>
                  </a:lnTo>
                  <a:lnTo>
                    <a:pt x="73" y="23"/>
                  </a:lnTo>
                  <a:lnTo>
                    <a:pt x="75" y="32"/>
                  </a:lnTo>
                  <a:lnTo>
                    <a:pt x="76" y="40"/>
                  </a:lnTo>
                  <a:lnTo>
                    <a:pt x="76" y="45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3" y="52"/>
                  </a:lnTo>
                  <a:lnTo>
                    <a:pt x="27" y="56"/>
                  </a:lnTo>
                  <a:lnTo>
                    <a:pt x="34" y="60"/>
                  </a:lnTo>
                  <a:lnTo>
                    <a:pt x="43" y="61"/>
                  </a:lnTo>
                  <a:lnTo>
                    <a:pt x="43" y="61"/>
                  </a:lnTo>
                  <a:lnTo>
                    <a:pt x="47" y="60"/>
                  </a:lnTo>
                  <a:lnTo>
                    <a:pt x="52" y="59"/>
                  </a:lnTo>
                  <a:lnTo>
                    <a:pt x="58" y="57"/>
                  </a:lnTo>
                  <a:lnTo>
                    <a:pt x="62" y="54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5" y="71"/>
                  </a:lnTo>
                  <a:lnTo>
                    <a:pt x="57" y="74"/>
                  </a:lnTo>
                  <a:lnTo>
                    <a:pt x="48" y="77"/>
                  </a:lnTo>
                  <a:lnTo>
                    <a:pt x="40" y="77"/>
                  </a:lnTo>
                  <a:lnTo>
                    <a:pt x="40" y="77"/>
                  </a:lnTo>
                  <a:lnTo>
                    <a:pt x="33" y="77"/>
                  </a:lnTo>
                  <a:lnTo>
                    <a:pt x="24" y="74"/>
                  </a:lnTo>
                  <a:lnTo>
                    <a:pt x="17" y="71"/>
                  </a:lnTo>
                  <a:lnTo>
                    <a:pt x="12" y="67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0" y="38"/>
                  </a:lnTo>
                  <a:close/>
                  <a:moveTo>
                    <a:pt x="38" y="15"/>
                  </a:moveTo>
                  <a:lnTo>
                    <a:pt x="38" y="15"/>
                  </a:lnTo>
                  <a:lnTo>
                    <a:pt x="31" y="16"/>
                  </a:lnTo>
                  <a:lnTo>
                    <a:pt x="26" y="21"/>
                  </a:lnTo>
                  <a:lnTo>
                    <a:pt x="23" y="25"/>
                  </a:lnTo>
                  <a:lnTo>
                    <a:pt x="21" y="31"/>
                  </a:lnTo>
                  <a:lnTo>
                    <a:pt x="58" y="31"/>
                  </a:lnTo>
                  <a:lnTo>
                    <a:pt x="58" y="31"/>
                  </a:lnTo>
                  <a:lnTo>
                    <a:pt x="57" y="26"/>
                  </a:lnTo>
                  <a:lnTo>
                    <a:pt x="52" y="21"/>
                  </a:lnTo>
                  <a:lnTo>
                    <a:pt x="47" y="16"/>
                  </a:lnTo>
                  <a:lnTo>
                    <a:pt x="44" y="15"/>
                  </a:lnTo>
                  <a:lnTo>
                    <a:pt x="38" y="15"/>
                  </a:lnTo>
                  <a:lnTo>
                    <a:pt x="38" y="15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35"/>
            <p:cNvSpPr>
              <a:spLocks/>
            </p:cNvSpPr>
            <p:nvPr userDrawn="1"/>
          </p:nvSpPr>
          <p:spPr bwMode="auto">
            <a:xfrm>
              <a:off x="6866" y="982"/>
              <a:ext cx="69" cy="75"/>
            </a:xfrm>
            <a:custGeom>
              <a:avLst/>
              <a:gdLst>
                <a:gd name="T0" fmla="*/ 51 w 69"/>
                <a:gd name="T1" fmla="*/ 75 h 75"/>
                <a:gd name="T2" fmla="*/ 51 w 69"/>
                <a:gd name="T3" fmla="*/ 31 h 75"/>
                <a:gd name="T4" fmla="*/ 51 w 69"/>
                <a:gd name="T5" fmla="*/ 31 h 75"/>
                <a:gd name="T6" fmla="*/ 50 w 69"/>
                <a:gd name="T7" fmla="*/ 23 h 75"/>
                <a:gd name="T8" fmla="*/ 47 w 69"/>
                <a:gd name="T9" fmla="*/ 19 h 75"/>
                <a:gd name="T10" fmla="*/ 42 w 69"/>
                <a:gd name="T11" fmla="*/ 18 h 75"/>
                <a:gd name="T12" fmla="*/ 37 w 69"/>
                <a:gd name="T13" fmla="*/ 16 h 75"/>
                <a:gd name="T14" fmla="*/ 37 w 69"/>
                <a:gd name="T15" fmla="*/ 16 h 75"/>
                <a:gd name="T16" fmla="*/ 31 w 69"/>
                <a:gd name="T17" fmla="*/ 18 h 75"/>
                <a:gd name="T18" fmla="*/ 27 w 69"/>
                <a:gd name="T19" fmla="*/ 19 h 75"/>
                <a:gd name="T20" fmla="*/ 23 w 69"/>
                <a:gd name="T21" fmla="*/ 22 h 75"/>
                <a:gd name="T22" fmla="*/ 20 w 69"/>
                <a:gd name="T23" fmla="*/ 25 h 75"/>
                <a:gd name="T24" fmla="*/ 20 w 69"/>
                <a:gd name="T25" fmla="*/ 75 h 75"/>
                <a:gd name="T26" fmla="*/ 0 w 69"/>
                <a:gd name="T27" fmla="*/ 75 h 75"/>
                <a:gd name="T28" fmla="*/ 0 w 69"/>
                <a:gd name="T29" fmla="*/ 1 h 75"/>
                <a:gd name="T30" fmla="*/ 20 w 69"/>
                <a:gd name="T31" fmla="*/ 1 h 75"/>
                <a:gd name="T32" fmla="*/ 20 w 69"/>
                <a:gd name="T33" fmla="*/ 11 h 75"/>
                <a:gd name="T34" fmla="*/ 20 w 69"/>
                <a:gd name="T35" fmla="*/ 11 h 75"/>
                <a:gd name="T36" fmla="*/ 24 w 69"/>
                <a:gd name="T37" fmla="*/ 7 h 75"/>
                <a:gd name="T38" fmla="*/ 30 w 69"/>
                <a:gd name="T39" fmla="*/ 2 h 75"/>
                <a:gd name="T40" fmla="*/ 37 w 69"/>
                <a:gd name="T41" fmla="*/ 1 h 75"/>
                <a:gd name="T42" fmla="*/ 45 w 69"/>
                <a:gd name="T43" fmla="*/ 0 h 75"/>
                <a:gd name="T44" fmla="*/ 45 w 69"/>
                <a:gd name="T45" fmla="*/ 0 h 75"/>
                <a:gd name="T46" fmla="*/ 51 w 69"/>
                <a:gd name="T47" fmla="*/ 0 h 75"/>
                <a:gd name="T48" fmla="*/ 57 w 69"/>
                <a:gd name="T49" fmla="*/ 1 h 75"/>
                <a:gd name="T50" fmla="*/ 61 w 69"/>
                <a:gd name="T51" fmla="*/ 2 h 75"/>
                <a:gd name="T52" fmla="*/ 64 w 69"/>
                <a:gd name="T53" fmla="*/ 5 h 75"/>
                <a:gd name="T54" fmla="*/ 66 w 69"/>
                <a:gd name="T55" fmla="*/ 9 h 75"/>
                <a:gd name="T56" fmla="*/ 68 w 69"/>
                <a:gd name="T57" fmla="*/ 14 h 75"/>
                <a:gd name="T58" fmla="*/ 69 w 69"/>
                <a:gd name="T59" fmla="*/ 23 h 75"/>
                <a:gd name="T60" fmla="*/ 69 w 69"/>
                <a:gd name="T61" fmla="*/ 75 h 75"/>
                <a:gd name="T62" fmla="*/ 51 w 69"/>
                <a:gd name="T6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9" h="75">
                  <a:moveTo>
                    <a:pt x="51" y="75"/>
                  </a:moveTo>
                  <a:lnTo>
                    <a:pt x="51" y="31"/>
                  </a:lnTo>
                  <a:lnTo>
                    <a:pt x="51" y="31"/>
                  </a:lnTo>
                  <a:lnTo>
                    <a:pt x="50" y="23"/>
                  </a:lnTo>
                  <a:lnTo>
                    <a:pt x="47" y="19"/>
                  </a:lnTo>
                  <a:lnTo>
                    <a:pt x="42" y="18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1" y="18"/>
                  </a:lnTo>
                  <a:lnTo>
                    <a:pt x="27" y="19"/>
                  </a:lnTo>
                  <a:lnTo>
                    <a:pt x="23" y="22"/>
                  </a:lnTo>
                  <a:lnTo>
                    <a:pt x="20" y="25"/>
                  </a:lnTo>
                  <a:lnTo>
                    <a:pt x="20" y="75"/>
                  </a:lnTo>
                  <a:lnTo>
                    <a:pt x="0" y="75"/>
                  </a:lnTo>
                  <a:lnTo>
                    <a:pt x="0" y="1"/>
                  </a:lnTo>
                  <a:lnTo>
                    <a:pt x="20" y="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4" y="7"/>
                  </a:lnTo>
                  <a:lnTo>
                    <a:pt x="30" y="2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7" y="1"/>
                  </a:lnTo>
                  <a:lnTo>
                    <a:pt x="61" y="2"/>
                  </a:lnTo>
                  <a:lnTo>
                    <a:pt x="64" y="5"/>
                  </a:lnTo>
                  <a:lnTo>
                    <a:pt x="66" y="9"/>
                  </a:lnTo>
                  <a:lnTo>
                    <a:pt x="68" y="14"/>
                  </a:lnTo>
                  <a:lnTo>
                    <a:pt x="69" y="23"/>
                  </a:lnTo>
                  <a:lnTo>
                    <a:pt x="69" y="75"/>
                  </a:lnTo>
                  <a:lnTo>
                    <a:pt x="51" y="75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36"/>
            <p:cNvSpPr>
              <a:spLocks/>
            </p:cNvSpPr>
            <p:nvPr userDrawn="1"/>
          </p:nvSpPr>
          <p:spPr bwMode="auto">
            <a:xfrm>
              <a:off x="6946" y="963"/>
              <a:ext cx="50" cy="96"/>
            </a:xfrm>
            <a:custGeom>
              <a:avLst/>
              <a:gdLst>
                <a:gd name="T0" fmla="*/ 13 w 50"/>
                <a:gd name="T1" fmla="*/ 76 h 96"/>
                <a:gd name="T2" fmla="*/ 13 w 50"/>
                <a:gd name="T3" fmla="*/ 37 h 96"/>
                <a:gd name="T4" fmla="*/ 0 w 50"/>
                <a:gd name="T5" fmla="*/ 37 h 96"/>
                <a:gd name="T6" fmla="*/ 0 w 50"/>
                <a:gd name="T7" fmla="*/ 20 h 96"/>
                <a:gd name="T8" fmla="*/ 13 w 50"/>
                <a:gd name="T9" fmla="*/ 20 h 96"/>
                <a:gd name="T10" fmla="*/ 13 w 50"/>
                <a:gd name="T11" fmla="*/ 0 h 96"/>
                <a:gd name="T12" fmla="*/ 33 w 50"/>
                <a:gd name="T13" fmla="*/ 0 h 96"/>
                <a:gd name="T14" fmla="*/ 33 w 50"/>
                <a:gd name="T15" fmla="*/ 20 h 96"/>
                <a:gd name="T16" fmla="*/ 48 w 50"/>
                <a:gd name="T17" fmla="*/ 20 h 96"/>
                <a:gd name="T18" fmla="*/ 48 w 50"/>
                <a:gd name="T19" fmla="*/ 37 h 96"/>
                <a:gd name="T20" fmla="*/ 33 w 50"/>
                <a:gd name="T21" fmla="*/ 37 h 96"/>
                <a:gd name="T22" fmla="*/ 33 w 50"/>
                <a:gd name="T23" fmla="*/ 71 h 96"/>
                <a:gd name="T24" fmla="*/ 33 w 50"/>
                <a:gd name="T25" fmla="*/ 71 h 96"/>
                <a:gd name="T26" fmla="*/ 33 w 50"/>
                <a:gd name="T27" fmla="*/ 73 h 96"/>
                <a:gd name="T28" fmla="*/ 34 w 50"/>
                <a:gd name="T29" fmla="*/ 76 h 96"/>
                <a:gd name="T30" fmla="*/ 37 w 50"/>
                <a:gd name="T31" fmla="*/ 78 h 96"/>
                <a:gd name="T32" fmla="*/ 40 w 50"/>
                <a:gd name="T33" fmla="*/ 79 h 96"/>
                <a:gd name="T34" fmla="*/ 40 w 50"/>
                <a:gd name="T35" fmla="*/ 79 h 96"/>
                <a:gd name="T36" fmla="*/ 44 w 50"/>
                <a:gd name="T37" fmla="*/ 78 h 96"/>
                <a:gd name="T38" fmla="*/ 45 w 50"/>
                <a:gd name="T39" fmla="*/ 76 h 96"/>
                <a:gd name="T40" fmla="*/ 50 w 50"/>
                <a:gd name="T41" fmla="*/ 92 h 96"/>
                <a:gd name="T42" fmla="*/ 50 w 50"/>
                <a:gd name="T43" fmla="*/ 92 h 96"/>
                <a:gd name="T44" fmla="*/ 44 w 50"/>
                <a:gd name="T45" fmla="*/ 94 h 96"/>
                <a:gd name="T46" fmla="*/ 34 w 50"/>
                <a:gd name="T47" fmla="*/ 96 h 96"/>
                <a:gd name="T48" fmla="*/ 34 w 50"/>
                <a:gd name="T49" fmla="*/ 96 h 96"/>
                <a:gd name="T50" fmla="*/ 24 w 50"/>
                <a:gd name="T51" fmla="*/ 94 h 96"/>
                <a:gd name="T52" fmla="*/ 21 w 50"/>
                <a:gd name="T53" fmla="*/ 93 h 96"/>
                <a:gd name="T54" fmla="*/ 19 w 50"/>
                <a:gd name="T55" fmla="*/ 90 h 96"/>
                <a:gd name="T56" fmla="*/ 16 w 50"/>
                <a:gd name="T57" fmla="*/ 87 h 96"/>
                <a:gd name="T58" fmla="*/ 14 w 50"/>
                <a:gd name="T59" fmla="*/ 85 h 96"/>
                <a:gd name="T60" fmla="*/ 13 w 50"/>
                <a:gd name="T61" fmla="*/ 76 h 96"/>
                <a:gd name="T62" fmla="*/ 13 w 50"/>
                <a:gd name="T63" fmla="*/ 7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" h="96">
                  <a:moveTo>
                    <a:pt x="13" y="76"/>
                  </a:moveTo>
                  <a:lnTo>
                    <a:pt x="13" y="37"/>
                  </a:lnTo>
                  <a:lnTo>
                    <a:pt x="0" y="37"/>
                  </a:lnTo>
                  <a:lnTo>
                    <a:pt x="0" y="20"/>
                  </a:lnTo>
                  <a:lnTo>
                    <a:pt x="13" y="20"/>
                  </a:lnTo>
                  <a:lnTo>
                    <a:pt x="13" y="0"/>
                  </a:lnTo>
                  <a:lnTo>
                    <a:pt x="33" y="0"/>
                  </a:lnTo>
                  <a:lnTo>
                    <a:pt x="33" y="20"/>
                  </a:lnTo>
                  <a:lnTo>
                    <a:pt x="48" y="20"/>
                  </a:lnTo>
                  <a:lnTo>
                    <a:pt x="48" y="37"/>
                  </a:lnTo>
                  <a:lnTo>
                    <a:pt x="33" y="37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3" y="73"/>
                  </a:lnTo>
                  <a:lnTo>
                    <a:pt x="34" y="76"/>
                  </a:lnTo>
                  <a:lnTo>
                    <a:pt x="37" y="78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44" y="78"/>
                  </a:lnTo>
                  <a:lnTo>
                    <a:pt x="45" y="76"/>
                  </a:lnTo>
                  <a:lnTo>
                    <a:pt x="50" y="92"/>
                  </a:lnTo>
                  <a:lnTo>
                    <a:pt x="50" y="92"/>
                  </a:lnTo>
                  <a:lnTo>
                    <a:pt x="44" y="94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4" y="94"/>
                  </a:lnTo>
                  <a:lnTo>
                    <a:pt x="21" y="93"/>
                  </a:lnTo>
                  <a:lnTo>
                    <a:pt x="19" y="90"/>
                  </a:lnTo>
                  <a:lnTo>
                    <a:pt x="16" y="87"/>
                  </a:lnTo>
                  <a:lnTo>
                    <a:pt x="14" y="85"/>
                  </a:lnTo>
                  <a:lnTo>
                    <a:pt x="13" y="76"/>
                  </a:lnTo>
                  <a:lnTo>
                    <a:pt x="13" y="76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37"/>
            <p:cNvSpPr>
              <a:spLocks noEditPoints="1"/>
            </p:cNvSpPr>
            <p:nvPr userDrawn="1"/>
          </p:nvSpPr>
          <p:spPr bwMode="auto">
            <a:xfrm>
              <a:off x="7005" y="952"/>
              <a:ext cx="23" cy="105"/>
            </a:xfrm>
            <a:custGeom>
              <a:avLst/>
              <a:gdLst>
                <a:gd name="T0" fmla="*/ 0 w 23"/>
                <a:gd name="T1" fmla="*/ 11 h 105"/>
                <a:gd name="T2" fmla="*/ 0 w 23"/>
                <a:gd name="T3" fmla="*/ 11 h 105"/>
                <a:gd name="T4" fmla="*/ 0 w 23"/>
                <a:gd name="T5" fmla="*/ 7 h 105"/>
                <a:gd name="T6" fmla="*/ 3 w 23"/>
                <a:gd name="T7" fmla="*/ 3 h 105"/>
                <a:gd name="T8" fmla="*/ 7 w 23"/>
                <a:gd name="T9" fmla="*/ 2 h 105"/>
                <a:gd name="T10" fmla="*/ 12 w 23"/>
                <a:gd name="T11" fmla="*/ 0 h 105"/>
                <a:gd name="T12" fmla="*/ 12 w 23"/>
                <a:gd name="T13" fmla="*/ 0 h 105"/>
                <a:gd name="T14" fmla="*/ 16 w 23"/>
                <a:gd name="T15" fmla="*/ 2 h 105"/>
                <a:gd name="T16" fmla="*/ 20 w 23"/>
                <a:gd name="T17" fmla="*/ 3 h 105"/>
                <a:gd name="T18" fmla="*/ 23 w 23"/>
                <a:gd name="T19" fmla="*/ 7 h 105"/>
                <a:gd name="T20" fmla="*/ 23 w 23"/>
                <a:gd name="T21" fmla="*/ 11 h 105"/>
                <a:gd name="T22" fmla="*/ 23 w 23"/>
                <a:gd name="T23" fmla="*/ 11 h 105"/>
                <a:gd name="T24" fmla="*/ 23 w 23"/>
                <a:gd name="T25" fmla="*/ 16 h 105"/>
                <a:gd name="T26" fmla="*/ 20 w 23"/>
                <a:gd name="T27" fmla="*/ 20 h 105"/>
                <a:gd name="T28" fmla="*/ 16 w 23"/>
                <a:gd name="T29" fmla="*/ 23 h 105"/>
                <a:gd name="T30" fmla="*/ 12 w 23"/>
                <a:gd name="T31" fmla="*/ 23 h 105"/>
                <a:gd name="T32" fmla="*/ 12 w 23"/>
                <a:gd name="T33" fmla="*/ 23 h 105"/>
                <a:gd name="T34" fmla="*/ 7 w 23"/>
                <a:gd name="T35" fmla="*/ 23 h 105"/>
                <a:gd name="T36" fmla="*/ 3 w 23"/>
                <a:gd name="T37" fmla="*/ 20 h 105"/>
                <a:gd name="T38" fmla="*/ 0 w 23"/>
                <a:gd name="T39" fmla="*/ 16 h 105"/>
                <a:gd name="T40" fmla="*/ 0 w 23"/>
                <a:gd name="T41" fmla="*/ 11 h 105"/>
                <a:gd name="T42" fmla="*/ 0 w 23"/>
                <a:gd name="T43" fmla="*/ 11 h 105"/>
                <a:gd name="T44" fmla="*/ 2 w 23"/>
                <a:gd name="T45" fmla="*/ 105 h 105"/>
                <a:gd name="T46" fmla="*/ 2 w 23"/>
                <a:gd name="T47" fmla="*/ 31 h 105"/>
                <a:gd name="T48" fmla="*/ 22 w 23"/>
                <a:gd name="T49" fmla="*/ 31 h 105"/>
                <a:gd name="T50" fmla="*/ 22 w 23"/>
                <a:gd name="T51" fmla="*/ 105 h 105"/>
                <a:gd name="T52" fmla="*/ 2 w 23"/>
                <a:gd name="T5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105">
                  <a:moveTo>
                    <a:pt x="0" y="11"/>
                  </a:moveTo>
                  <a:lnTo>
                    <a:pt x="0" y="11"/>
                  </a:lnTo>
                  <a:lnTo>
                    <a:pt x="0" y="7"/>
                  </a:lnTo>
                  <a:lnTo>
                    <a:pt x="3" y="3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3"/>
                  </a:lnTo>
                  <a:lnTo>
                    <a:pt x="23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6"/>
                  </a:lnTo>
                  <a:lnTo>
                    <a:pt x="20" y="20"/>
                  </a:lnTo>
                  <a:lnTo>
                    <a:pt x="16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7" y="23"/>
                  </a:lnTo>
                  <a:lnTo>
                    <a:pt x="3" y="20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0" y="11"/>
                  </a:lnTo>
                  <a:close/>
                  <a:moveTo>
                    <a:pt x="2" y="105"/>
                  </a:moveTo>
                  <a:lnTo>
                    <a:pt x="2" y="31"/>
                  </a:lnTo>
                  <a:lnTo>
                    <a:pt x="22" y="31"/>
                  </a:lnTo>
                  <a:lnTo>
                    <a:pt x="22" y="105"/>
                  </a:lnTo>
                  <a:lnTo>
                    <a:pt x="2" y="105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38"/>
            <p:cNvSpPr>
              <a:spLocks/>
            </p:cNvSpPr>
            <p:nvPr userDrawn="1"/>
          </p:nvSpPr>
          <p:spPr bwMode="auto">
            <a:xfrm>
              <a:off x="7038" y="963"/>
              <a:ext cx="49" cy="96"/>
            </a:xfrm>
            <a:custGeom>
              <a:avLst/>
              <a:gdLst>
                <a:gd name="T0" fmla="*/ 11 w 49"/>
                <a:gd name="T1" fmla="*/ 76 h 96"/>
                <a:gd name="T2" fmla="*/ 11 w 49"/>
                <a:gd name="T3" fmla="*/ 37 h 96"/>
                <a:gd name="T4" fmla="*/ 0 w 49"/>
                <a:gd name="T5" fmla="*/ 37 h 96"/>
                <a:gd name="T6" fmla="*/ 0 w 49"/>
                <a:gd name="T7" fmla="*/ 20 h 96"/>
                <a:gd name="T8" fmla="*/ 11 w 49"/>
                <a:gd name="T9" fmla="*/ 20 h 96"/>
                <a:gd name="T10" fmla="*/ 11 w 49"/>
                <a:gd name="T11" fmla="*/ 0 h 96"/>
                <a:gd name="T12" fmla="*/ 31 w 49"/>
                <a:gd name="T13" fmla="*/ 0 h 96"/>
                <a:gd name="T14" fmla="*/ 31 w 49"/>
                <a:gd name="T15" fmla="*/ 20 h 96"/>
                <a:gd name="T16" fmla="*/ 46 w 49"/>
                <a:gd name="T17" fmla="*/ 20 h 96"/>
                <a:gd name="T18" fmla="*/ 46 w 49"/>
                <a:gd name="T19" fmla="*/ 37 h 96"/>
                <a:gd name="T20" fmla="*/ 31 w 49"/>
                <a:gd name="T21" fmla="*/ 37 h 96"/>
                <a:gd name="T22" fmla="*/ 31 w 49"/>
                <a:gd name="T23" fmla="*/ 71 h 96"/>
                <a:gd name="T24" fmla="*/ 31 w 49"/>
                <a:gd name="T25" fmla="*/ 71 h 96"/>
                <a:gd name="T26" fmla="*/ 32 w 49"/>
                <a:gd name="T27" fmla="*/ 73 h 96"/>
                <a:gd name="T28" fmla="*/ 33 w 49"/>
                <a:gd name="T29" fmla="*/ 76 h 96"/>
                <a:gd name="T30" fmla="*/ 35 w 49"/>
                <a:gd name="T31" fmla="*/ 78 h 96"/>
                <a:gd name="T32" fmla="*/ 38 w 49"/>
                <a:gd name="T33" fmla="*/ 79 h 96"/>
                <a:gd name="T34" fmla="*/ 38 w 49"/>
                <a:gd name="T35" fmla="*/ 79 h 96"/>
                <a:gd name="T36" fmla="*/ 42 w 49"/>
                <a:gd name="T37" fmla="*/ 78 h 96"/>
                <a:gd name="T38" fmla="*/ 45 w 49"/>
                <a:gd name="T39" fmla="*/ 76 h 96"/>
                <a:gd name="T40" fmla="*/ 49 w 49"/>
                <a:gd name="T41" fmla="*/ 92 h 96"/>
                <a:gd name="T42" fmla="*/ 49 w 49"/>
                <a:gd name="T43" fmla="*/ 92 h 96"/>
                <a:gd name="T44" fmla="*/ 43 w 49"/>
                <a:gd name="T45" fmla="*/ 94 h 96"/>
                <a:gd name="T46" fmla="*/ 32 w 49"/>
                <a:gd name="T47" fmla="*/ 96 h 96"/>
                <a:gd name="T48" fmla="*/ 32 w 49"/>
                <a:gd name="T49" fmla="*/ 96 h 96"/>
                <a:gd name="T50" fmla="*/ 24 w 49"/>
                <a:gd name="T51" fmla="*/ 94 h 96"/>
                <a:gd name="T52" fmla="*/ 19 w 49"/>
                <a:gd name="T53" fmla="*/ 93 h 96"/>
                <a:gd name="T54" fmla="*/ 17 w 49"/>
                <a:gd name="T55" fmla="*/ 90 h 96"/>
                <a:gd name="T56" fmla="*/ 15 w 49"/>
                <a:gd name="T57" fmla="*/ 87 h 96"/>
                <a:gd name="T58" fmla="*/ 12 w 49"/>
                <a:gd name="T59" fmla="*/ 85 h 96"/>
                <a:gd name="T60" fmla="*/ 11 w 49"/>
                <a:gd name="T61" fmla="*/ 76 h 96"/>
                <a:gd name="T62" fmla="*/ 11 w 49"/>
                <a:gd name="T63" fmla="*/ 7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" h="96">
                  <a:moveTo>
                    <a:pt x="11" y="76"/>
                  </a:moveTo>
                  <a:lnTo>
                    <a:pt x="11" y="37"/>
                  </a:lnTo>
                  <a:lnTo>
                    <a:pt x="0" y="37"/>
                  </a:lnTo>
                  <a:lnTo>
                    <a:pt x="0" y="20"/>
                  </a:lnTo>
                  <a:lnTo>
                    <a:pt x="11" y="20"/>
                  </a:lnTo>
                  <a:lnTo>
                    <a:pt x="11" y="0"/>
                  </a:lnTo>
                  <a:lnTo>
                    <a:pt x="31" y="0"/>
                  </a:lnTo>
                  <a:lnTo>
                    <a:pt x="31" y="20"/>
                  </a:lnTo>
                  <a:lnTo>
                    <a:pt x="46" y="20"/>
                  </a:lnTo>
                  <a:lnTo>
                    <a:pt x="46" y="37"/>
                  </a:lnTo>
                  <a:lnTo>
                    <a:pt x="31" y="37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2" y="73"/>
                  </a:lnTo>
                  <a:lnTo>
                    <a:pt x="33" y="76"/>
                  </a:lnTo>
                  <a:lnTo>
                    <a:pt x="35" y="78"/>
                  </a:lnTo>
                  <a:lnTo>
                    <a:pt x="38" y="79"/>
                  </a:lnTo>
                  <a:lnTo>
                    <a:pt x="38" y="79"/>
                  </a:lnTo>
                  <a:lnTo>
                    <a:pt x="42" y="78"/>
                  </a:lnTo>
                  <a:lnTo>
                    <a:pt x="45" y="76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43" y="94"/>
                  </a:lnTo>
                  <a:lnTo>
                    <a:pt x="32" y="96"/>
                  </a:lnTo>
                  <a:lnTo>
                    <a:pt x="32" y="96"/>
                  </a:lnTo>
                  <a:lnTo>
                    <a:pt x="24" y="94"/>
                  </a:lnTo>
                  <a:lnTo>
                    <a:pt x="19" y="93"/>
                  </a:lnTo>
                  <a:lnTo>
                    <a:pt x="17" y="90"/>
                  </a:lnTo>
                  <a:lnTo>
                    <a:pt x="15" y="87"/>
                  </a:lnTo>
                  <a:lnTo>
                    <a:pt x="12" y="85"/>
                  </a:lnTo>
                  <a:lnTo>
                    <a:pt x="11" y="76"/>
                  </a:lnTo>
                  <a:lnTo>
                    <a:pt x="11" y="76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39"/>
            <p:cNvSpPr>
              <a:spLocks/>
            </p:cNvSpPr>
            <p:nvPr userDrawn="1"/>
          </p:nvSpPr>
          <p:spPr bwMode="auto">
            <a:xfrm>
              <a:off x="7087" y="983"/>
              <a:ext cx="80" cy="104"/>
            </a:xfrm>
            <a:custGeom>
              <a:avLst/>
              <a:gdLst>
                <a:gd name="T0" fmla="*/ 11 w 80"/>
                <a:gd name="T1" fmla="*/ 86 h 104"/>
                <a:gd name="T2" fmla="*/ 11 w 80"/>
                <a:gd name="T3" fmla="*/ 86 h 104"/>
                <a:gd name="T4" fmla="*/ 17 w 80"/>
                <a:gd name="T5" fmla="*/ 87 h 104"/>
                <a:gd name="T6" fmla="*/ 17 w 80"/>
                <a:gd name="T7" fmla="*/ 87 h 104"/>
                <a:gd name="T8" fmla="*/ 24 w 80"/>
                <a:gd name="T9" fmla="*/ 86 h 104"/>
                <a:gd name="T10" fmla="*/ 25 w 80"/>
                <a:gd name="T11" fmla="*/ 84 h 104"/>
                <a:gd name="T12" fmla="*/ 27 w 80"/>
                <a:gd name="T13" fmla="*/ 82 h 104"/>
                <a:gd name="T14" fmla="*/ 29 w 80"/>
                <a:gd name="T15" fmla="*/ 76 h 104"/>
                <a:gd name="T16" fmla="*/ 0 w 80"/>
                <a:gd name="T17" fmla="*/ 0 h 104"/>
                <a:gd name="T18" fmla="*/ 21 w 80"/>
                <a:gd name="T19" fmla="*/ 0 h 104"/>
                <a:gd name="T20" fmla="*/ 41 w 80"/>
                <a:gd name="T21" fmla="*/ 52 h 104"/>
                <a:gd name="T22" fmla="*/ 60 w 80"/>
                <a:gd name="T23" fmla="*/ 0 h 104"/>
                <a:gd name="T24" fmla="*/ 80 w 80"/>
                <a:gd name="T25" fmla="*/ 0 h 104"/>
                <a:gd name="T26" fmla="*/ 46 w 80"/>
                <a:gd name="T27" fmla="*/ 86 h 104"/>
                <a:gd name="T28" fmla="*/ 46 w 80"/>
                <a:gd name="T29" fmla="*/ 86 h 104"/>
                <a:gd name="T30" fmla="*/ 41 w 80"/>
                <a:gd name="T31" fmla="*/ 96 h 104"/>
                <a:gd name="T32" fmla="*/ 34 w 80"/>
                <a:gd name="T33" fmla="*/ 101 h 104"/>
                <a:gd name="T34" fmla="*/ 27 w 80"/>
                <a:gd name="T35" fmla="*/ 104 h 104"/>
                <a:gd name="T36" fmla="*/ 18 w 80"/>
                <a:gd name="T37" fmla="*/ 104 h 104"/>
                <a:gd name="T38" fmla="*/ 18 w 80"/>
                <a:gd name="T39" fmla="*/ 104 h 104"/>
                <a:gd name="T40" fmla="*/ 8 w 80"/>
                <a:gd name="T41" fmla="*/ 103 h 104"/>
                <a:gd name="T42" fmla="*/ 11 w 80"/>
                <a:gd name="T43" fmla="*/ 8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104">
                  <a:moveTo>
                    <a:pt x="11" y="86"/>
                  </a:moveTo>
                  <a:lnTo>
                    <a:pt x="11" y="86"/>
                  </a:lnTo>
                  <a:lnTo>
                    <a:pt x="17" y="87"/>
                  </a:lnTo>
                  <a:lnTo>
                    <a:pt x="17" y="87"/>
                  </a:lnTo>
                  <a:lnTo>
                    <a:pt x="24" y="86"/>
                  </a:lnTo>
                  <a:lnTo>
                    <a:pt x="25" y="84"/>
                  </a:lnTo>
                  <a:lnTo>
                    <a:pt x="27" y="82"/>
                  </a:lnTo>
                  <a:lnTo>
                    <a:pt x="29" y="76"/>
                  </a:lnTo>
                  <a:lnTo>
                    <a:pt x="0" y="0"/>
                  </a:lnTo>
                  <a:lnTo>
                    <a:pt x="21" y="0"/>
                  </a:lnTo>
                  <a:lnTo>
                    <a:pt x="41" y="52"/>
                  </a:lnTo>
                  <a:lnTo>
                    <a:pt x="60" y="0"/>
                  </a:lnTo>
                  <a:lnTo>
                    <a:pt x="80" y="0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1" y="96"/>
                  </a:lnTo>
                  <a:lnTo>
                    <a:pt x="34" y="101"/>
                  </a:lnTo>
                  <a:lnTo>
                    <a:pt x="27" y="104"/>
                  </a:lnTo>
                  <a:lnTo>
                    <a:pt x="18" y="104"/>
                  </a:lnTo>
                  <a:lnTo>
                    <a:pt x="18" y="104"/>
                  </a:lnTo>
                  <a:lnTo>
                    <a:pt x="8" y="103"/>
                  </a:lnTo>
                  <a:lnTo>
                    <a:pt x="11" y="86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40"/>
            <p:cNvSpPr>
              <a:spLocks/>
            </p:cNvSpPr>
            <p:nvPr userDrawn="1"/>
          </p:nvSpPr>
          <p:spPr bwMode="auto">
            <a:xfrm>
              <a:off x="7215" y="955"/>
              <a:ext cx="66" cy="102"/>
            </a:xfrm>
            <a:custGeom>
              <a:avLst/>
              <a:gdLst>
                <a:gd name="T0" fmla="*/ 0 w 66"/>
                <a:gd name="T1" fmla="*/ 102 h 102"/>
                <a:gd name="T2" fmla="*/ 0 w 66"/>
                <a:gd name="T3" fmla="*/ 0 h 102"/>
                <a:gd name="T4" fmla="*/ 22 w 66"/>
                <a:gd name="T5" fmla="*/ 0 h 102"/>
                <a:gd name="T6" fmla="*/ 22 w 66"/>
                <a:gd name="T7" fmla="*/ 83 h 102"/>
                <a:gd name="T8" fmla="*/ 66 w 66"/>
                <a:gd name="T9" fmla="*/ 83 h 102"/>
                <a:gd name="T10" fmla="*/ 66 w 66"/>
                <a:gd name="T11" fmla="*/ 102 h 102"/>
                <a:gd name="T12" fmla="*/ 0 w 66"/>
                <a:gd name="T1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02">
                  <a:moveTo>
                    <a:pt x="0" y="102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83"/>
                  </a:lnTo>
                  <a:lnTo>
                    <a:pt x="66" y="83"/>
                  </a:lnTo>
                  <a:lnTo>
                    <a:pt x="66" y="102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41"/>
            <p:cNvSpPr>
              <a:spLocks noEditPoints="1"/>
            </p:cNvSpPr>
            <p:nvPr userDrawn="1"/>
          </p:nvSpPr>
          <p:spPr bwMode="auto">
            <a:xfrm>
              <a:off x="7289" y="982"/>
              <a:ext cx="69" cy="77"/>
            </a:xfrm>
            <a:custGeom>
              <a:avLst/>
              <a:gdLst>
                <a:gd name="T0" fmla="*/ 49 w 69"/>
                <a:gd name="T1" fmla="*/ 67 h 77"/>
                <a:gd name="T2" fmla="*/ 45 w 69"/>
                <a:gd name="T3" fmla="*/ 71 h 77"/>
                <a:gd name="T4" fmla="*/ 33 w 69"/>
                <a:gd name="T5" fmla="*/ 77 h 77"/>
                <a:gd name="T6" fmla="*/ 26 w 69"/>
                <a:gd name="T7" fmla="*/ 77 h 77"/>
                <a:gd name="T8" fmla="*/ 13 w 69"/>
                <a:gd name="T9" fmla="*/ 74 h 77"/>
                <a:gd name="T10" fmla="*/ 4 w 69"/>
                <a:gd name="T11" fmla="*/ 67 h 77"/>
                <a:gd name="T12" fmla="*/ 0 w 69"/>
                <a:gd name="T13" fmla="*/ 59 h 77"/>
                <a:gd name="T14" fmla="*/ 0 w 69"/>
                <a:gd name="T15" fmla="*/ 53 h 77"/>
                <a:gd name="T16" fmla="*/ 2 w 69"/>
                <a:gd name="T17" fmla="*/ 42 h 77"/>
                <a:gd name="T18" fmla="*/ 9 w 69"/>
                <a:gd name="T19" fmla="*/ 35 h 77"/>
                <a:gd name="T20" fmla="*/ 17 w 69"/>
                <a:gd name="T21" fmla="*/ 31 h 77"/>
                <a:gd name="T22" fmla="*/ 26 w 69"/>
                <a:gd name="T23" fmla="*/ 29 h 77"/>
                <a:gd name="T24" fmla="*/ 40 w 69"/>
                <a:gd name="T25" fmla="*/ 31 h 77"/>
                <a:gd name="T26" fmla="*/ 49 w 69"/>
                <a:gd name="T27" fmla="*/ 38 h 77"/>
                <a:gd name="T28" fmla="*/ 49 w 69"/>
                <a:gd name="T29" fmla="*/ 28 h 77"/>
                <a:gd name="T30" fmla="*/ 45 w 69"/>
                <a:gd name="T31" fmla="*/ 19 h 77"/>
                <a:gd name="T32" fmla="*/ 33 w 69"/>
                <a:gd name="T33" fmla="*/ 16 h 77"/>
                <a:gd name="T34" fmla="*/ 27 w 69"/>
                <a:gd name="T35" fmla="*/ 16 h 77"/>
                <a:gd name="T36" fmla="*/ 16 w 69"/>
                <a:gd name="T37" fmla="*/ 21 h 77"/>
                <a:gd name="T38" fmla="*/ 4 w 69"/>
                <a:gd name="T39" fmla="*/ 11 h 77"/>
                <a:gd name="T40" fmla="*/ 11 w 69"/>
                <a:gd name="T41" fmla="*/ 5 h 77"/>
                <a:gd name="T42" fmla="*/ 27 w 69"/>
                <a:gd name="T43" fmla="*/ 0 h 77"/>
                <a:gd name="T44" fmla="*/ 37 w 69"/>
                <a:gd name="T45" fmla="*/ 0 h 77"/>
                <a:gd name="T46" fmla="*/ 54 w 69"/>
                <a:gd name="T47" fmla="*/ 2 h 77"/>
                <a:gd name="T48" fmla="*/ 63 w 69"/>
                <a:gd name="T49" fmla="*/ 9 h 77"/>
                <a:gd name="T50" fmla="*/ 68 w 69"/>
                <a:gd name="T51" fmla="*/ 21 h 77"/>
                <a:gd name="T52" fmla="*/ 69 w 69"/>
                <a:gd name="T53" fmla="*/ 75 h 77"/>
                <a:gd name="T54" fmla="*/ 49 w 69"/>
                <a:gd name="T55" fmla="*/ 57 h 77"/>
                <a:gd name="T56" fmla="*/ 49 w 69"/>
                <a:gd name="T57" fmla="*/ 49 h 77"/>
                <a:gd name="T58" fmla="*/ 42 w 69"/>
                <a:gd name="T59" fmla="*/ 43 h 77"/>
                <a:gd name="T60" fmla="*/ 34 w 69"/>
                <a:gd name="T61" fmla="*/ 42 h 77"/>
                <a:gd name="T62" fmla="*/ 28 w 69"/>
                <a:gd name="T63" fmla="*/ 42 h 77"/>
                <a:gd name="T64" fmla="*/ 20 w 69"/>
                <a:gd name="T65" fmla="*/ 49 h 77"/>
                <a:gd name="T66" fmla="*/ 20 w 69"/>
                <a:gd name="T67" fmla="*/ 53 h 77"/>
                <a:gd name="T68" fmla="*/ 24 w 69"/>
                <a:gd name="T69" fmla="*/ 61 h 77"/>
                <a:gd name="T70" fmla="*/ 34 w 69"/>
                <a:gd name="T71" fmla="*/ 64 h 77"/>
                <a:gd name="T72" fmla="*/ 38 w 69"/>
                <a:gd name="T73" fmla="*/ 63 h 77"/>
                <a:gd name="T74" fmla="*/ 47 w 69"/>
                <a:gd name="T75" fmla="*/ 60 h 77"/>
                <a:gd name="T76" fmla="*/ 49 w 69"/>
                <a:gd name="T77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9" h="77">
                  <a:moveTo>
                    <a:pt x="49" y="75"/>
                  </a:moveTo>
                  <a:lnTo>
                    <a:pt x="49" y="67"/>
                  </a:lnTo>
                  <a:lnTo>
                    <a:pt x="49" y="67"/>
                  </a:lnTo>
                  <a:lnTo>
                    <a:pt x="45" y="71"/>
                  </a:lnTo>
                  <a:lnTo>
                    <a:pt x="40" y="74"/>
                  </a:lnTo>
                  <a:lnTo>
                    <a:pt x="33" y="77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17" y="75"/>
                  </a:lnTo>
                  <a:lnTo>
                    <a:pt x="13" y="74"/>
                  </a:lnTo>
                  <a:lnTo>
                    <a:pt x="9" y="71"/>
                  </a:lnTo>
                  <a:lnTo>
                    <a:pt x="4" y="67"/>
                  </a:lnTo>
                  <a:lnTo>
                    <a:pt x="2" y="63"/>
                  </a:lnTo>
                  <a:lnTo>
                    <a:pt x="0" y="59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46"/>
                  </a:lnTo>
                  <a:lnTo>
                    <a:pt x="2" y="42"/>
                  </a:lnTo>
                  <a:lnTo>
                    <a:pt x="4" y="38"/>
                  </a:lnTo>
                  <a:lnTo>
                    <a:pt x="9" y="35"/>
                  </a:lnTo>
                  <a:lnTo>
                    <a:pt x="13" y="32"/>
                  </a:lnTo>
                  <a:lnTo>
                    <a:pt x="17" y="31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33" y="29"/>
                  </a:lnTo>
                  <a:lnTo>
                    <a:pt x="40" y="31"/>
                  </a:lnTo>
                  <a:lnTo>
                    <a:pt x="45" y="33"/>
                  </a:lnTo>
                  <a:lnTo>
                    <a:pt x="49" y="3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8" y="23"/>
                  </a:lnTo>
                  <a:lnTo>
                    <a:pt x="45" y="19"/>
                  </a:lnTo>
                  <a:lnTo>
                    <a:pt x="40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27" y="16"/>
                  </a:lnTo>
                  <a:lnTo>
                    <a:pt x="21" y="18"/>
                  </a:lnTo>
                  <a:lnTo>
                    <a:pt x="16" y="21"/>
                  </a:lnTo>
                  <a:lnTo>
                    <a:pt x="11" y="25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11" y="5"/>
                  </a:lnTo>
                  <a:lnTo>
                    <a:pt x="19" y="2"/>
                  </a:lnTo>
                  <a:lnTo>
                    <a:pt x="27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8" y="1"/>
                  </a:lnTo>
                  <a:lnTo>
                    <a:pt x="54" y="2"/>
                  </a:lnTo>
                  <a:lnTo>
                    <a:pt x="59" y="5"/>
                  </a:lnTo>
                  <a:lnTo>
                    <a:pt x="63" y="9"/>
                  </a:lnTo>
                  <a:lnTo>
                    <a:pt x="66" y="14"/>
                  </a:lnTo>
                  <a:lnTo>
                    <a:pt x="68" y="21"/>
                  </a:lnTo>
                  <a:lnTo>
                    <a:pt x="69" y="28"/>
                  </a:lnTo>
                  <a:lnTo>
                    <a:pt x="69" y="75"/>
                  </a:lnTo>
                  <a:lnTo>
                    <a:pt x="49" y="75"/>
                  </a:lnTo>
                  <a:close/>
                  <a:moveTo>
                    <a:pt x="49" y="57"/>
                  </a:moveTo>
                  <a:lnTo>
                    <a:pt x="49" y="49"/>
                  </a:lnTo>
                  <a:lnTo>
                    <a:pt x="49" y="49"/>
                  </a:lnTo>
                  <a:lnTo>
                    <a:pt x="47" y="46"/>
                  </a:lnTo>
                  <a:lnTo>
                    <a:pt x="42" y="43"/>
                  </a:lnTo>
                  <a:lnTo>
                    <a:pt x="38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28" y="42"/>
                  </a:lnTo>
                  <a:lnTo>
                    <a:pt x="24" y="45"/>
                  </a:lnTo>
                  <a:lnTo>
                    <a:pt x="20" y="49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7"/>
                  </a:lnTo>
                  <a:lnTo>
                    <a:pt x="24" y="61"/>
                  </a:lnTo>
                  <a:lnTo>
                    <a:pt x="28" y="63"/>
                  </a:lnTo>
                  <a:lnTo>
                    <a:pt x="34" y="64"/>
                  </a:lnTo>
                  <a:lnTo>
                    <a:pt x="34" y="64"/>
                  </a:lnTo>
                  <a:lnTo>
                    <a:pt x="38" y="63"/>
                  </a:lnTo>
                  <a:lnTo>
                    <a:pt x="42" y="63"/>
                  </a:lnTo>
                  <a:lnTo>
                    <a:pt x="47" y="60"/>
                  </a:lnTo>
                  <a:lnTo>
                    <a:pt x="49" y="57"/>
                  </a:lnTo>
                  <a:lnTo>
                    <a:pt x="49" y="57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42"/>
            <p:cNvSpPr>
              <a:spLocks noEditPoints="1"/>
            </p:cNvSpPr>
            <p:nvPr userDrawn="1"/>
          </p:nvSpPr>
          <p:spPr bwMode="auto">
            <a:xfrm>
              <a:off x="7376" y="955"/>
              <a:ext cx="76" cy="104"/>
            </a:xfrm>
            <a:custGeom>
              <a:avLst/>
              <a:gdLst>
                <a:gd name="T0" fmla="*/ 0 w 76"/>
                <a:gd name="T1" fmla="*/ 102 h 104"/>
                <a:gd name="T2" fmla="*/ 0 w 76"/>
                <a:gd name="T3" fmla="*/ 0 h 104"/>
                <a:gd name="T4" fmla="*/ 20 w 76"/>
                <a:gd name="T5" fmla="*/ 0 h 104"/>
                <a:gd name="T6" fmla="*/ 20 w 76"/>
                <a:gd name="T7" fmla="*/ 38 h 104"/>
                <a:gd name="T8" fmla="*/ 20 w 76"/>
                <a:gd name="T9" fmla="*/ 38 h 104"/>
                <a:gd name="T10" fmla="*/ 26 w 76"/>
                <a:gd name="T11" fmla="*/ 32 h 104"/>
                <a:gd name="T12" fmla="*/ 31 w 76"/>
                <a:gd name="T13" fmla="*/ 29 h 104"/>
                <a:gd name="T14" fmla="*/ 37 w 76"/>
                <a:gd name="T15" fmla="*/ 27 h 104"/>
                <a:gd name="T16" fmla="*/ 44 w 76"/>
                <a:gd name="T17" fmla="*/ 27 h 104"/>
                <a:gd name="T18" fmla="*/ 44 w 76"/>
                <a:gd name="T19" fmla="*/ 27 h 104"/>
                <a:gd name="T20" fmla="*/ 50 w 76"/>
                <a:gd name="T21" fmla="*/ 27 h 104"/>
                <a:gd name="T22" fmla="*/ 57 w 76"/>
                <a:gd name="T23" fmla="*/ 29 h 104"/>
                <a:gd name="T24" fmla="*/ 62 w 76"/>
                <a:gd name="T25" fmla="*/ 32 h 104"/>
                <a:gd name="T26" fmla="*/ 66 w 76"/>
                <a:gd name="T27" fmla="*/ 36 h 104"/>
                <a:gd name="T28" fmla="*/ 71 w 76"/>
                <a:gd name="T29" fmla="*/ 42 h 104"/>
                <a:gd name="T30" fmla="*/ 73 w 76"/>
                <a:gd name="T31" fmla="*/ 49 h 104"/>
                <a:gd name="T32" fmla="*/ 75 w 76"/>
                <a:gd name="T33" fmla="*/ 56 h 104"/>
                <a:gd name="T34" fmla="*/ 76 w 76"/>
                <a:gd name="T35" fmla="*/ 65 h 104"/>
                <a:gd name="T36" fmla="*/ 76 w 76"/>
                <a:gd name="T37" fmla="*/ 65 h 104"/>
                <a:gd name="T38" fmla="*/ 75 w 76"/>
                <a:gd name="T39" fmla="*/ 74 h 104"/>
                <a:gd name="T40" fmla="*/ 73 w 76"/>
                <a:gd name="T41" fmla="*/ 81 h 104"/>
                <a:gd name="T42" fmla="*/ 71 w 76"/>
                <a:gd name="T43" fmla="*/ 88 h 104"/>
                <a:gd name="T44" fmla="*/ 66 w 76"/>
                <a:gd name="T45" fmla="*/ 94 h 104"/>
                <a:gd name="T46" fmla="*/ 62 w 76"/>
                <a:gd name="T47" fmla="*/ 98 h 104"/>
                <a:gd name="T48" fmla="*/ 57 w 76"/>
                <a:gd name="T49" fmla="*/ 101 h 104"/>
                <a:gd name="T50" fmla="*/ 50 w 76"/>
                <a:gd name="T51" fmla="*/ 104 h 104"/>
                <a:gd name="T52" fmla="*/ 44 w 76"/>
                <a:gd name="T53" fmla="*/ 104 h 104"/>
                <a:gd name="T54" fmla="*/ 44 w 76"/>
                <a:gd name="T55" fmla="*/ 104 h 104"/>
                <a:gd name="T56" fmla="*/ 37 w 76"/>
                <a:gd name="T57" fmla="*/ 104 h 104"/>
                <a:gd name="T58" fmla="*/ 31 w 76"/>
                <a:gd name="T59" fmla="*/ 101 h 104"/>
                <a:gd name="T60" fmla="*/ 26 w 76"/>
                <a:gd name="T61" fmla="*/ 98 h 104"/>
                <a:gd name="T62" fmla="*/ 20 w 76"/>
                <a:gd name="T63" fmla="*/ 93 h 104"/>
                <a:gd name="T64" fmla="*/ 20 w 76"/>
                <a:gd name="T65" fmla="*/ 102 h 104"/>
                <a:gd name="T66" fmla="*/ 0 w 76"/>
                <a:gd name="T67" fmla="*/ 102 h 104"/>
                <a:gd name="T68" fmla="*/ 37 w 76"/>
                <a:gd name="T69" fmla="*/ 87 h 104"/>
                <a:gd name="T70" fmla="*/ 37 w 76"/>
                <a:gd name="T71" fmla="*/ 87 h 104"/>
                <a:gd name="T72" fmla="*/ 41 w 76"/>
                <a:gd name="T73" fmla="*/ 87 h 104"/>
                <a:gd name="T74" fmla="*/ 45 w 76"/>
                <a:gd name="T75" fmla="*/ 86 h 104"/>
                <a:gd name="T76" fmla="*/ 51 w 76"/>
                <a:gd name="T77" fmla="*/ 81 h 104"/>
                <a:gd name="T78" fmla="*/ 55 w 76"/>
                <a:gd name="T79" fmla="*/ 74 h 104"/>
                <a:gd name="T80" fmla="*/ 57 w 76"/>
                <a:gd name="T81" fmla="*/ 65 h 104"/>
                <a:gd name="T82" fmla="*/ 57 w 76"/>
                <a:gd name="T83" fmla="*/ 65 h 104"/>
                <a:gd name="T84" fmla="*/ 55 w 76"/>
                <a:gd name="T85" fmla="*/ 56 h 104"/>
                <a:gd name="T86" fmla="*/ 51 w 76"/>
                <a:gd name="T87" fmla="*/ 49 h 104"/>
                <a:gd name="T88" fmla="*/ 45 w 76"/>
                <a:gd name="T89" fmla="*/ 45 h 104"/>
                <a:gd name="T90" fmla="*/ 37 w 76"/>
                <a:gd name="T91" fmla="*/ 43 h 104"/>
                <a:gd name="T92" fmla="*/ 37 w 76"/>
                <a:gd name="T93" fmla="*/ 43 h 104"/>
                <a:gd name="T94" fmla="*/ 33 w 76"/>
                <a:gd name="T95" fmla="*/ 45 h 104"/>
                <a:gd name="T96" fmla="*/ 27 w 76"/>
                <a:gd name="T97" fmla="*/ 46 h 104"/>
                <a:gd name="T98" fmla="*/ 23 w 76"/>
                <a:gd name="T99" fmla="*/ 49 h 104"/>
                <a:gd name="T100" fmla="*/ 20 w 76"/>
                <a:gd name="T101" fmla="*/ 52 h 104"/>
                <a:gd name="T102" fmla="*/ 20 w 76"/>
                <a:gd name="T103" fmla="*/ 79 h 104"/>
                <a:gd name="T104" fmla="*/ 20 w 76"/>
                <a:gd name="T105" fmla="*/ 79 h 104"/>
                <a:gd name="T106" fmla="*/ 23 w 76"/>
                <a:gd name="T107" fmla="*/ 81 h 104"/>
                <a:gd name="T108" fmla="*/ 27 w 76"/>
                <a:gd name="T109" fmla="*/ 84 h 104"/>
                <a:gd name="T110" fmla="*/ 33 w 76"/>
                <a:gd name="T111" fmla="*/ 86 h 104"/>
                <a:gd name="T112" fmla="*/ 37 w 76"/>
                <a:gd name="T113" fmla="*/ 87 h 104"/>
                <a:gd name="T114" fmla="*/ 37 w 76"/>
                <a:gd name="T115" fmla="*/ 8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" h="104">
                  <a:moveTo>
                    <a:pt x="0" y="102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26" y="32"/>
                  </a:lnTo>
                  <a:lnTo>
                    <a:pt x="31" y="29"/>
                  </a:lnTo>
                  <a:lnTo>
                    <a:pt x="37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50" y="27"/>
                  </a:lnTo>
                  <a:lnTo>
                    <a:pt x="57" y="29"/>
                  </a:lnTo>
                  <a:lnTo>
                    <a:pt x="62" y="32"/>
                  </a:lnTo>
                  <a:lnTo>
                    <a:pt x="66" y="36"/>
                  </a:lnTo>
                  <a:lnTo>
                    <a:pt x="71" y="42"/>
                  </a:lnTo>
                  <a:lnTo>
                    <a:pt x="73" y="49"/>
                  </a:lnTo>
                  <a:lnTo>
                    <a:pt x="75" y="56"/>
                  </a:lnTo>
                  <a:lnTo>
                    <a:pt x="76" y="65"/>
                  </a:lnTo>
                  <a:lnTo>
                    <a:pt x="76" y="65"/>
                  </a:lnTo>
                  <a:lnTo>
                    <a:pt x="75" y="74"/>
                  </a:lnTo>
                  <a:lnTo>
                    <a:pt x="73" y="81"/>
                  </a:lnTo>
                  <a:lnTo>
                    <a:pt x="71" y="88"/>
                  </a:lnTo>
                  <a:lnTo>
                    <a:pt x="66" y="94"/>
                  </a:lnTo>
                  <a:lnTo>
                    <a:pt x="62" y="98"/>
                  </a:lnTo>
                  <a:lnTo>
                    <a:pt x="57" y="101"/>
                  </a:lnTo>
                  <a:lnTo>
                    <a:pt x="50" y="104"/>
                  </a:lnTo>
                  <a:lnTo>
                    <a:pt x="44" y="104"/>
                  </a:lnTo>
                  <a:lnTo>
                    <a:pt x="44" y="104"/>
                  </a:lnTo>
                  <a:lnTo>
                    <a:pt x="37" y="104"/>
                  </a:lnTo>
                  <a:lnTo>
                    <a:pt x="31" y="101"/>
                  </a:lnTo>
                  <a:lnTo>
                    <a:pt x="26" y="98"/>
                  </a:lnTo>
                  <a:lnTo>
                    <a:pt x="20" y="93"/>
                  </a:lnTo>
                  <a:lnTo>
                    <a:pt x="20" y="102"/>
                  </a:lnTo>
                  <a:lnTo>
                    <a:pt x="0" y="102"/>
                  </a:lnTo>
                  <a:close/>
                  <a:moveTo>
                    <a:pt x="37" y="87"/>
                  </a:moveTo>
                  <a:lnTo>
                    <a:pt x="37" y="87"/>
                  </a:lnTo>
                  <a:lnTo>
                    <a:pt x="41" y="87"/>
                  </a:lnTo>
                  <a:lnTo>
                    <a:pt x="45" y="86"/>
                  </a:lnTo>
                  <a:lnTo>
                    <a:pt x="51" y="81"/>
                  </a:lnTo>
                  <a:lnTo>
                    <a:pt x="55" y="74"/>
                  </a:lnTo>
                  <a:lnTo>
                    <a:pt x="57" y="65"/>
                  </a:lnTo>
                  <a:lnTo>
                    <a:pt x="57" y="65"/>
                  </a:lnTo>
                  <a:lnTo>
                    <a:pt x="55" y="56"/>
                  </a:lnTo>
                  <a:lnTo>
                    <a:pt x="51" y="49"/>
                  </a:lnTo>
                  <a:lnTo>
                    <a:pt x="45" y="45"/>
                  </a:lnTo>
                  <a:lnTo>
                    <a:pt x="37" y="43"/>
                  </a:lnTo>
                  <a:lnTo>
                    <a:pt x="37" y="43"/>
                  </a:lnTo>
                  <a:lnTo>
                    <a:pt x="33" y="45"/>
                  </a:lnTo>
                  <a:lnTo>
                    <a:pt x="27" y="46"/>
                  </a:lnTo>
                  <a:lnTo>
                    <a:pt x="23" y="49"/>
                  </a:lnTo>
                  <a:lnTo>
                    <a:pt x="20" y="52"/>
                  </a:lnTo>
                  <a:lnTo>
                    <a:pt x="20" y="79"/>
                  </a:lnTo>
                  <a:lnTo>
                    <a:pt x="20" y="79"/>
                  </a:lnTo>
                  <a:lnTo>
                    <a:pt x="23" y="81"/>
                  </a:lnTo>
                  <a:lnTo>
                    <a:pt x="27" y="84"/>
                  </a:lnTo>
                  <a:lnTo>
                    <a:pt x="33" y="86"/>
                  </a:lnTo>
                  <a:lnTo>
                    <a:pt x="37" y="87"/>
                  </a:lnTo>
                  <a:lnTo>
                    <a:pt x="37" y="87"/>
                  </a:lnTo>
                  <a:close/>
                </a:path>
              </a:pathLst>
            </a:custGeom>
            <a:solidFill>
              <a:srgbClr val="ED6B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18431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3F4E-7BF2-412A-9644-3EE72473BA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265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3F4E-7BF2-412A-9644-3EE72473BA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422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3F4E-7BF2-412A-9644-3EE72473BA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18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3F4E-7BF2-412A-9644-3EE72473BA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83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3F4E-7BF2-412A-9644-3EE72473BA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872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3F4E-7BF2-412A-9644-3EE72473BA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890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3F4E-7BF2-412A-9644-3EE72473BA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57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3F4E-7BF2-412A-9644-3EE72473BA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861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3F4E-7BF2-412A-9644-3EE72473BA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24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3F4E-7BF2-412A-9644-3EE72473BA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259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798" y="1600201"/>
            <a:ext cx="971241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3168" y="6453337"/>
            <a:ext cx="95888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4DA58B"/>
                </a:solidFill>
                <a:latin typeface="Myriad Pro" pitchFamily="34" charset="0"/>
              </a:defRPr>
            </a:lvl1pPr>
          </a:lstStyle>
          <a:p>
            <a:r>
              <a:rPr lang="en-GB" smtClean="0"/>
              <a:t>Research overview / Jaap-Henk Hoepman / 02-10-2015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96688" y="6459756"/>
            <a:ext cx="4938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4DA58B"/>
                </a:solidFill>
                <a:latin typeface="Myriad Pro" pitchFamily="34" charset="0"/>
              </a:defRPr>
            </a:lvl1pPr>
          </a:lstStyle>
          <a:p>
            <a:fld id="{AE8B3F4E-7BF2-412A-9644-3EE72473BAD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97157" y="6464370"/>
            <a:ext cx="0" cy="284961"/>
          </a:xfrm>
          <a:prstGeom prst="line">
            <a:avLst/>
          </a:prstGeom>
          <a:ln>
            <a:solidFill>
              <a:srgbClr val="4DA5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43339" y="116632"/>
            <a:ext cx="9473007" cy="1181130"/>
          </a:xfrm>
          <a:prstGeom prst="rect">
            <a:avLst/>
          </a:prstGeom>
          <a:solidFill>
            <a:srgbClr val="00A68B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9798" y="116632"/>
            <a:ext cx="8072943" cy="115639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9" name="Freeform 5"/>
          <p:cNvSpPr>
            <a:spLocks/>
          </p:cNvSpPr>
          <p:nvPr userDrawn="1"/>
        </p:nvSpPr>
        <p:spPr bwMode="auto">
          <a:xfrm>
            <a:off x="10611607" y="1024288"/>
            <a:ext cx="103113" cy="103113"/>
          </a:xfrm>
          <a:custGeom>
            <a:avLst/>
            <a:gdLst>
              <a:gd name="T0" fmla="*/ 0 w 69"/>
              <a:gd name="T1" fmla="*/ 35 h 69"/>
              <a:gd name="T2" fmla="*/ 0 w 69"/>
              <a:gd name="T3" fmla="*/ 35 h 69"/>
              <a:gd name="T4" fmla="*/ 0 w 69"/>
              <a:gd name="T5" fmla="*/ 28 h 69"/>
              <a:gd name="T6" fmla="*/ 3 w 69"/>
              <a:gd name="T7" fmla="*/ 21 h 69"/>
              <a:gd name="T8" fmla="*/ 6 w 69"/>
              <a:gd name="T9" fmla="*/ 15 h 69"/>
              <a:gd name="T10" fmla="*/ 10 w 69"/>
              <a:gd name="T11" fmla="*/ 10 h 69"/>
              <a:gd name="T12" fmla="*/ 16 w 69"/>
              <a:gd name="T13" fmla="*/ 6 h 69"/>
              <a:gd name="T14" fmla="*/ 21 w 69"/>
              <a:gd name="T15" fmla="*/ 3 h 69"/>
              <a:gd name="T16" fmla="*/ 27 w 69"/>
              <a:gd name="T17" fmla="*/ 1 h 69"/>
              <a:gd name="T18" fmla="*/ 34 w 69"/>
              <a:gd name="T19" fmla="*/ 0 h 69"/>
              <a:gd name="T20" fmla="*/ 34 w 69"/>
              <a:gd name="T21" fmla="*/ 0 h 69"/>
              <a:gd name="T22" fmla="*/ 41 w 69"/>
              <a:gd name="T23" fmla="*/ 1 h 69"/>
              <a:gd name="T24" fmla="*/ 48 w 69"/>
              <a:gd name="T25" fmla="*/ 3 h 69"/>
              <a:gd name="T26" fmla="*/ 54 w 69"/>
              <a:gd name="T27" fmla="*/ 6 h 69"/>
              <a:gd name="T28" fmla="*/ 59 w 69"/>
              <a:gd name="T29" fmla="*/ 10 h 69"/>
              <a:gd name="T30" fmla="*/ 64 w 69"/>
              <a:gd name="T31" fmla="*/ 15 h 69"/>
              <a:gd name="T32" fmla="*/ 66 w 69"/>
              <a:gd name="T33" fmla="*/ 21 h 69"/>
              <a:gd name="T34" fmla="*/ 68 w 69"/>
              <a:gd name="T35" fmla="*/ 28 h 69"/>
              <a:gd name="T36" fmla="*/ 69 w 69"/>
              <a:gd name="T37" fmla="*/ 35 h 69"/>
              <a:gd name="T38" fmla="*/ 69 w 69"/>
              <a:gd name="T39" fmla="*/ 35 h 69"/>
              <a:gd name="T40" fmla="*/ 68 w 69"/>
              <a:gd name="T41" fmla="*/ 42 h 69"/>
              <a:gd name="T42" fmla="*/ 66 w 69"/>
              <a:gd name="T43" fmla="*/ 48 h 69"/>
              <a:gd name="T44" fmla="*/ 64 w 69"/>
              <a:gd name="T45" fmla="*/ 53 h 69"/>
              <a:gd name="T46" fmla="*/ 59 w 69"/>
              <a:gd name="T47" fmla="*/ 59 h 69"/>
              <a:gd name="T48" fmla="*/ 54 w 69"/>
              <a:gd name="T49" fmla="*/ 63 h 69"/>
              <a:gd name="T50" fmla="*/ 48 w 69"/>
              <a:gd name="T51" fmla="*/ 66 h 69"/>
              <a:gd name="T52" fmla="*/ 41 w 69"/>
              <a:gd name="T53" fmla="*/ 69 h 69"/>
              <a:gd name="T54" fmla="*/ 34 w 69"/>
              <a:gd name="T55" fmla="*/ 69 h 69"/>
              <a:gd name="T56" fmla="*/ 34 w 69"/>
              <a:gd name="T57" fmla="*/ 69 h 69"/>
              <a:gd name="T58" fmla="*/ 27 w 69"/>
              <a:gd name="T59" fmla="*/ 69 h 69"/>
              <a:gd name="T60" fmla="*/ 21 w 69"/>
              <a:gd name="T61" fmla="*/ 66 h 69"/>
              <a:gd name="T62" fmla="*/ 16 w 69"/>
              <a:gd name="T63" fmla="*/ 63 h 69"/>
              <a:gd name="T64" fmla="*/ 10 w 69"/>
              <a:gd name="T65" fmla="*/ 59 h 69"/>
              <a:gd name="T66" fmla="*/ 6 w 69"/>
              <a:gd name="T67" fmla="*/ 53 h 69"/>
              <a:gd name="T68" fmla="*/ 3 w 69"/>
              <a:gd name="T69" fmla="*/ 48 h 69"/>
              <a:gd name="T70" fmla="*/ 0 w 69"/>
              <a:gd name="T71" fmla="*/ 42 h 69"/>
              <a:gd name="T72" fmla="*/ 0 w 69"/>
              <a:gd name="T73" fmla="*/ 35 h 69"/>
              <a:gd name="T74" fmla="*/ 0 w 69"/>
              <a:gd name="T75" fmla="*/ 35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9" h="69">
                <a:moveTo>
                  <a:pt x="0" y="35"/>
                </a:moveTo>
                <a:lnTo>
                  <a:pt x="0" y="35"/>
                </a:lnTo>
                <a:lnTo>
                  <a:pt x="0" y="28"/>
                </a:lnTo>
                <a:lnTo>
                  <a:pt x="3" y="21"/>
                </a:lnTo>
                <a:lnTo>
                  <a:pt x="6" y="15"/>
                </a:lnTo>
                <a:lnTo>
                  <a:pt x="10" y="10"/>
                </a:lnTo>
                <a:lnTo>
                  <a:pt x="16" y="6"/>
                </a:lnTo>
                <a:lnTo>
                  <a:pt x="21" y="3"/>
                </a:lnTo>
                <a:lnTo>
                  <a:pt x="27" y="1"/>
                </a:lnTo>
                <a:lnTo>
                  <a:pt x="34" y="0"/>
                </a:lnTo>
                <a:lnTo>
                  <a:pt x="34" y="0"/>
                </a:lnTo>
                <a:lnTo>
                  <a:pt x="41" y="1"/>
                </a:lnTo>
                <a:lnTo>
                  <a:pt x="48" y="3"/>
                </a:lnTo>
                <a:lnTo>
                  <a:pt x="54" y="6"/>
                </a:lnTo>
                <a:lnTo>
                  <a:pt x="59" y="10"/>
                </a:lnTo>
                <a:lnTo>
                  <a:pt x="64" y="15"/>
                </a:lnTo>
                <a:lnTo>
                  <a:pt x="66" y="21"/>
                </a:lnTo>
                <a:lnTo>
                  <a:pt x="68" y="28"/>
                </a:lnTo>
                <a:lnTo>
                  <a:pt x="69" y="35"/>
                </a:lnTo>
                <a:lnTo>
                  <a:pt x="69" y="35"/>
                </a:lnTo>
                <a:lnTo>
                  <a:pt x="68" y="42"/>
                </a:lnTo>
                <a:lnTo>
                  <a:pt x="66" y="48"/>
                </a:lnTo>
                <a:lnTo>
                  <a:pt x="64" y="53"/>
                </a:lnTo>
                <a:lnTo>
                  <a:pt x="59" y="59"/>
                </a:lnTo>
                <a:lnTo>
                  <a:pt x="54" y="63"/>
                </a:lnTo>
                <a:lnTo>
                  <a:pt x="48" y="66"/>
                </a:lnTo>
                <a:lnTo>
                  <a:pt x="41" y="69"/>
                </a:lnTo>
                <a:lnTo>
                  <a:pt x="34" y="69"/>
                </a:lnTo>
                <a:lnTo>
                  <a:pt x="34" y="69"/>
                </a:lnTo>
                <a:lnTo>
                  <a:pt x="27" y="69"/>
                </a:lnTo>
                <a:lnTo>
                  <a:pt x="21" y="66"/>
                </a:lnTo>
                <a:lnTo>
                  <a:pt x="16" y="63"/>
                </a:lnTo>
                <a:lnTo>
                  <a:pt x="10" y="59"/>
                </a:lnTo>
                <a:lnTo>
                  <a:pt x="6" y="53"/>
                </a:lnTo>
                <a:lnTo>
                  <a:pt x="3" y="48"/>
                </a:lnTo>
                <a:lnTo>
                  <a:pt x="0" y="42"/>
                </a:lnTo>
                <a:lnTo>
                  <a:pt x="0" y="35"/>
                </a:lnTo>
                <a:lnTo>
                  <a:pt x="0" y="35"/>
                </a:lnTo>
                <a:close/>
              </a:path>
            </a:pathLst>
          </a:custGeom>
          <a:solidFill>
            <a:srgbClr val="ED6B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" name="Freeform 6"/>
          <p:cNvSpPr>
            <a:spLocks/>
          </p:cNvSpPr>
          <p:nvPr userDrawn="1"/>
        </p:nvSpPr>
        <p:spPr bwMode="auto">
          <a:xfrm>
            <a:off x="9714976" y="909221"/>
            <a:ext cx="23910" cy="26899"/>
          </a:xfrm>
          <a:custGeom>
            <a:avLst/>
            <a:gdLst>
              <a:gd name="T0" fmla="*/ 16 w 16"/>
              <a:gd name="T1" fmla="*/ 0 h 18"/>
              <a:gd name="T2" fmla="*/ 16 w 16"/>
              <a:gd name="T3" fmla="*/ 0 h 18"/>
              <a:gd name="T4" fmla="*/ 5 w 16"/>
              <a:gd name="T5" fmla="*/ 0 h 18"/>
              <a:gd name="T6" fmla="*/ 5 w 16"/>
              <a:gd name="T7" fmla="*/ 0 h 18"/>
              <a:gd name="T8" fmla="*/ 3 w 16"/>
              <a:gd name="T9" fmla="*/ 4 h 18"/>
              <a:gd name="T10" fmla="*/ 2 w 16"/>
              <a:gd name="T11" fmla="*/ 7 h 18"/>
              <a:gd name="T12" fmla="*/ 0 w 16"/>
              <a:gd name="T13" fmla="*/ 11 h 18"/>
              <a:gd name="T14" fmla="*/ 0 w 16"/>
              <a:gd name="T15" fmla="*/ 16 h 18"/>
              <a:gd name="T16" fmla="*/ 0 w 16"/>
              <a:gd name="T17" fmla="*/ 16 h 18"/>
              <a:gd name="T18" fmla="*/ 6 w 16"/>
              <a:gd name="T19" fmla="*/ 18 h 18"/>
              <a:gd name="T20" fmla="*/ 9 w 16"/>
              <a:gd name="T21" fmla="*/ 16 h 18"/>
              <a:gd name="T22" fmla="*/ 12 w 16"/>
              <a:gd name="T23" fmla="*/ 15 h 18"/>
              <a:gd name="T24" fmla="*/ 13 w 16"/>
              <a:gd name="T25" fmla="*/ 12 h 18"/>
              <a:gd name="T26" fmla="*/ 16 w 16"/>
              <a:gd name="T27" fmla="*/ 7 h 18"/>
              <a:gd name="T28" fmla="*/ 16 w 16"/>
              <a:gd name="T29" fmla="*/ 0 h 18"/>
              <a:gd name="T30" fmla="*/ 16 w 16"/>
              <a:gd name="T3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" h="18">
                <a:moveTo>
                  <a:pt x="16" y="0"/>
                </a:moveTo>
                <a:lnTo>
                  <a:pt x="16" y="0"/>
                </a:lnTo>
                <a:lnTo>
                  <a:pt x="5" y="0"/>
                </a:lnTo>
                <a:lnTo>
                  <a:pt x="5" y="0"/>
                </a:lnTo>
                <a:lnTo>
                  <a:pt x="3" y="4"/>
                </a:lnTo>
                <a:lnTo>
                  <a:pt x="2" y="7"/>
                </a:lnTo>
                <a:lnTo>
                  <a:pt x="0" y="11"/>
                </a:lnTo>
                <a:lnTo>
                  <a:pt x="0" y="16"/>
                </a:lnTo>
                <a:lnTo>
                  <a:pt x="0" y="16"/>
                </a:lnTo>
                <a:lnTo>
                  <a:pt x="6" y="18"/>
                </a:lnTo>
                <a:lnTo>
                  <a:pt x="9" y="16"/>
                </a:lnTo>
                <a:lnTo>
                  <a:pt x="12" y="15"/>
                </a:lnTo>
                <a:lnTo>
                  <a:pt x="13" y="12"/>
                </a:lnTo>
                <a:lnTo>
                  <a:pt x="16" y="7"/>
                </a:lnTo>
                <a:lnTo>
                  <a:pt x="16" y="0"/>
                </a:lnTo>
                <a:lnTo>
                  <a:pt x="16" y="0"/>
                </a:lnTo>
                <a:close/>
              </a:path>
            </a:pathLst>
          </a:cu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" name="Freeform 7"/>
          <p:cNvSpPr>
            <a:spLocks/>
          </p:cNvSpPr>
          <p:nvPr userDrawn="1"/>
        </p:nvSpPr>
        <p:spPr bwMode="auto">
          <a:xfrm>
            <a:off x="10036269" y="486309"/>
            <a:ext cx="17933" cy="19427"/>
          </a:xfrm>
          <a:custGeom>
            <a:avLst/>
            <a:gdLst>
              <a:gd name="T0" fmla="*/ 12 w 12"/>
              <a:gd name="T1" fmla="*/ 13 h 13"/>
              <a:gd name="T2" fmla="*/ 12 w 12"/>
              <a:gd name="T3" fmla="*/ 13 h 13"/>
              <a:gd name="T4" fmla="*/ 12 w 12"/>
              <a:gd name="T5" fmla="*/ 4 h 13"/>
              <a:gd name="T6" fmla="*/ 12 w 12"/>
              <a:gd name="T7" fmla="*/ 2 h 13"/>
              <a:gd name="T8" fmla="*/ 10 w 12"/>
              <a:gd name="T9" fmla="*/ 0 h 13"/>
              <a:gd name="T10" fmla="*/ 7 w 12"/>
              <a:gd name="T11" fmla="*/ 0 h 13"/>
              <a:gd name="T12" fmla="*/ 5 w 12"/>
              <a:gd name="T13" fmla="*/ 2 h 13"/>
              <a:gd name="T14" fmla="*/ 5 w 12"/>
              <a:gd name="T15" fmla="*/ 2 h 13"/>
              <a:gd name="T16" fmla="*/ 2 w 12"/>
              <a:gd name="T17" fmla="*/ 6 h 13"/>
              <a:gd name="T18" fmla="*/ 0 w 12"/>
              <a:gd name="T19" fmla="*/ 9 h 13"/>
              <a:gd name="T20" fmla="*/ 0 w 12"/>
              <a:gd name="T21" fmla="*/ 13 h 13"/>
              <a:gd name="T22" fmla="*/ 0 w 12"/>
              <a:gd name="T23" fmla="*/ 13 h 13"/>
              <a:gd name="T24" fmla="*/ 12 w 12"/>
              <a:gd name="T25" fmla="*/ 13 h 13"/>
              <a:gd name="T26" fmla="*/ 12 w 12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3">
                <a:moveTo>
                  <a:pt x="12" y="13"/>
                </a:moveTo>
                <a:lnTo>
                  <a:pt x="12" y="13"/>
                </a:lnTo>
                <a:lnTo>
                  <a:pt x="12" y="4"/>
                </a:lnTo>
                <a:lnTo>
                  <a:pt x="12" y="2"/>
                </a:lnTo>
                <a:lnTo>
                  <a:pt x="10" y="0"/>
                </a:lnTo>
                <a:lnTo>
                  <a:pt x="7" y="0"/>
                </a:lnTo>
                <a:lnTo>
                  <a:pt x="5" y="2"/>
                </a:lnTo>
                <a:lnTo>
                  <a:pt x="5" y="2"/>
                </a:lnTo>
                <a:lnTo>
                  <a:pt x="2" y="6"/>
                </a:lnTo>
                <a:lnTo>
                  <a:pt x="0" y="9"/>
                </a:lnTo>
                <a:lnTo>
                  <a:pt x="0" y="13"/>
                </a:lnTo>
                <a:lnTo>
                  <a:pt x="0" y="13"/>
                </a:lnTo>
                <a:lnTo>
                  <a:pt x="12" y="13"/>
                </a:lnTo>
                <a:lnTo>
                  <a:pt x="12" y="13"/>
                </a:lnTo>
                <a:close/>
              </a:path>
            </a:pathLst>
          </a:cu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" name="Freeform 8"/>
          <p:cNvSpPr>
            <a:spLocks/>
          </p:cNvSpPr>
          <p:nvPr userDrawn="1"/>
        </p:nvSpPr>
        <p:spPr bwMode="auto">
          <a:xfrm>
            <a:off x="9677617" y="728400"/>
            <a:ext cx="23910" cy="20921"/>
          </a:xfrm>
          <a:custGeom>
            <a:avLst/>
            <a:gdLst>
              <a:gd name="T0" fmla="*/ 4 w 16"/>
              <a:gd name="T1" fmla="*/ 14 h 14"/>
              <a:gd name="T2" fmla="*/ 4 w 16"/>
              <a:gd name="T3" fmla="*/ 14 h 14"/>
              <a:gd name="T4" fmla="*/ 4 w 16"/>
              <a:gd name="T5" fmla="*/ 12 h 14"/>
              <a:gd name="T6" fmla="*/ 7 w 16"/>
              <a:gd name="T7" fmla="*/ 10 h 14"/>
              <a:gd name="T8" fmla="*/ 10 w 16"/>
              <a:gd name="T9" fmla="*/ 8 h 14"/>
              <a:gd name="T10" fmla="*/ 14 w 16"/>
              <a:gd name="T11" fmla="*/ 4 h 14"/>
              <a:gd name="T12" fmla="*/ 16 w 16"/>
              <a:gd name="T13" fmla="*/ 3 h 14"/>
              <a:gd name="T14" fmla="*/ 16 w 16"/>
              <a:gd name="T15" fmla="*/ 0 h 14"/>
              <a:gd name="T16" fmla="*/ 16 w 16"/>
              <a:gd name="T17" fmla="*/ 0 h 14"/>
              <a:gd name="T18" fmla="*/ 4 w 16"/>
              <a:gd name="T19" fmla="*/ 0 h 14"/>
              <a:gd name="T20" fmla="*/ 4 w 16"/>
              <a:gd name="T21" fmla="*/ 0 h 14"/>
              <a:gd name="T22" fmla="*/ 4 w 16"/>
              <a:gd name="T23" fmla="*/ 1 h 14"/>
              <a:gd name="T24" fmla="*/ 3 w 16"/>
              <a:gd name="T25" fmla="*/ 4 h 14"/>
              <a:gd name="T26" fmla="*/ 1 w 16"/>
              <a:gd name="T27" fmla="*/ 8 h 14"/>
              <a:gd name="T28" fmla="*/ 0 w 16"/>
              <a:gd name="T29" fmla="*/ 10 h 14"/>
              <a:gd name="T30" fmla="*/ 0 w 16"/>
              <a:gd name="T31" fmla="*/ 11 h 14"/>
              <a:gd name="T32" fmla="*/ 1 w 16"/>
              <a:gd name="T33" fmla="*/ 12 h 14"/>
              <a:gd name="T34" fmla="*/ 4 w 16"/>
              <a:gd name="T35" fmla="*/ 14 h 14"/>
              <a:gd name="T36" fmla="*/ 4 w 16"/>
              <a:gd name="T3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14">
                <a:moveTo>
                  <a:pt x="4" y="14"/>
                </a:moveTo>
                <a:lnTo>
                  <a:pt x="4" y="14"/>
                </a:lnTo>
                <a:lnTo>
                  <a:pt x="4" y="12"/>
                </a:lnTo>
                <a:lnTo>
                  <a:pt x="7" y="10"/>
                </a:lnTo>
                <a:lnTo>
                  <a:pt x="10" y="8"/>
                </a:lnTo>
                <a:lnTo>
                  <a:pt x="14" y="4"/>
                </a:lnTo>
                <a:lnTo>
                  <a:pt x="16" y="3"/>
                </a:lnTo>
                <a:lnTo>
                  <a:pt x="16" y="0"/>
                </a:lnTo>
                <a:lnTo>
                  <a:pt x="16" y="0"/>
                </a:lnTo>
                <a:lnTo>
                  <a:pt x="4" y="0"/>
                </a:lnTo>
                <a:lnTo>
                  <a:pt x="4" y="0"/>
                </a:lnTo>
                <a:lnTo>
                  <a:pt x="4" y="1"/>
                </a:lnTo>
                <a:lnTo>
                  <a:pt x="3" y="4"/>
                </a:lnTo>
                <a:lnTo>
                  <a:pt x="1" y="8"/>
                </a:lnTo>
                <a:lnTo>
                  <a:pt x="0" y="10"/>
                </a:lnTo>
                <a:lnTo>
                  <a:pt x="0" y="11"/>
                </a:lnTo>
                <a:lnTo>
                  <a:pt x="1" y="12"/>
                </a:lnTo>
                <a:lnTo>
                  <a:pt x="4" y="14"/>
                </a:lnTo>
                <a:lnTo>
                  <a:pt x="4" y="14"/>
                </a:lnTo>
                <a:close/>
              </a:path>
            </a:pathLst>
          </a:cu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" name="Freeform 9"/>
          <p:cNvSpPr>
            <a:spLocks/>
          </p:cNvSpPr>
          <p:nvPr userDrawn="1"/>
        </p:nvSpPr>
        <p:spPr bwMode="auto">
          <a:xfrm>
            <a:off x="10064662" y="486309"/>
            <a:ext cx="37360" cy="29888"/>
          </a:xfrm>
          <a:custGeom>
            <a:avLst/>
            <a:gdLst>
              <a:gd name="T0" fmla="*/ 25 w 25"/>
              <a:gd name="T1" fmla="*/ 18 h 20"/>
              <a:gd name="T2" fmla="*/ 25 w 25"/>
              <a:gd name="T3" fmla="*/ 18 h 20"/>
              <a:gd name="T4" fmla="*/ 22 w 25"/>
              <a:gd name="T5" fmla="*/ 10 h 20"/>
              <a:gd name="T6" fmla="*/ 18 w 25"/>
              <a:gd name="T7" fmla="*/ 2 h 20"/>
              <a:gd name="T8" fmla="*/ 18 w 25"/>
              <a:gd name="T9" fmla="*/ 2 h 20"/>
              <a:gd name="T10" fmla="*/ 14 w 25"/>
              <a:gd name="T11" fmla="*/ 2 h 20"/>
              <a:gd name="T12" fmla="*/ 7 w 25"/>
              <a:gd name="T13" fmla="*/ 0 h 20"/>
              <a:gd name="T14" fmla="*/ 2 w 25"/>
              <a:gd name="T15" fmla="*/ 2 h 20"/>
              <a:gd name="T16" fmla="*/ 1 w 25"/>
              <a:gd name="T17" fmla="*/ 2 h 20"/>
              <a:gd name="T18" fmla="*/ 0 w 25"/>
              <a:gd name="T19" fmla="*/ 4 h 20"/>
              <a:gd name="T20" fmla="*/ 0 w 25"/>
              <a:gd name="T21" fmla="*/ 4 h 20"/>
              <a:gd name="T22" fmla="*/ 2 w 25"/>
              <a:gd name="T23" fmla="*/ 4 h 20"/>
              <a:gd name="T24" fmla="*/ 4 w 25"/>
              <a:gd name="T25" fmla="*/ 6 h 20"/>
              <a:gd name="T26" fmla="*/ 4 w 25"/>
              <a:gd name="T27" fmla="*/ 10 h 20"/>
              <a:gd name="T28" fmla="*/ 0 w 25"/>
              <a:gd name="T29" fmla="*/ 16 h 20"/>
              <a:gd name="T30" fmla="*/ 0 w 25"/>
              <a:gd name="T31" fmla="*/ 16 h 20"/>
              <a:gd name="T32" fmla="*/ 12 w 25"/>
              <a:gd name="T33" fmla="*/ 18 h 20"/>
              <a:gd name="T34" fmla="*/ 18 w 25"/>
              <a:gd name="T35" fmla="*/ 20 h 20"/>
              <a:gd name="T36" fmla="*/ 25 w 25"/>
              <a:gd name="T37" fmla="*/ 18 h 20"/>
              <a:gd name="T38" fmla="*/ 25 w 25"/>
              <a:gd name="T39" fmla="*/ 1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" h="20">
                <a:moveTo>
                  <a:pt x="25" y="18"/>
                </a:moveTo>
                <a:lnTo>
                  <a:pt x="25" y="18"/>
                </a:lnTo>
                <a:lnTo>
                  <a:pt x="22" y="10"/>
                </a:lnTo>
                <a:lnTo>
                  <a:pt x="18" y="2"/>
                </a:lnTo>
                <a:lnTo>
                  <a:pt x="18" y="2"/>
                </a:lnTo>
                <a:lnTo>
                  <a:pt x="14" y="2"/>
                </a:lnTo>
                <a:lnTo>
                  <a:pt x="7" y="0"/>
                </a:lnTo>
                <a:lnTo>
                  <a:pt x="2" y="2"/>
                </a:lnTo>
                <a:lnTo>
                  <a:pt x="1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4" y="6"/>
                </a:lnTo>
                <a:lnTo>
                  <a:pt x="4" y="10"/>
                </a:lnTo>
                <a:lnTo>
                  <a:pt x="0" y="16"/>
                </a:lnTo>
                <a:lnTo>
                  <a:pt x="0" y="16"/>
                </a:lnTo>
                <a:lnTo>
                  <a:pt x="12" y="18"/>
                </a:lnTo>
                <a:lnTo>
                  <a:pt x="18" y="20"/>
                </a:lnTo>
                <a:lnTo>
                  <a:pt x="25" y="18"/>
                </a:lnTo>
                <a:lnTo>
                  <a:pt x="25" y="18"/>
                </a:lnTo>
                <a:close/>
              </a:path>
            </a:pathLst>
          </a:cu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" name="Freeform 10"/>
          <p:cNvSpPr>
            <a:spLocks/>
          </p:cNvSpPr>
          <p:nvPr userDrawn="1"/>
        </p:nvSpPr>
        <p:spPr bwMode="auto">
          <a:xfrm>
            <a:off x="9972010" y="788175"/>
            <a:ext cx="77708" cy="46326"/>
          </a:xfrm>
          <a:custGeom>
            <a:avLst/>
            <a:gdLst>
              <a:gd name="T0" fmla="*/ 0 w 52"/>
              <a:gd name="T1" fmla="*/ 26 h 31"/>
              <a:gd name="T2" fmla="*/ 0 w 52"/>
              <a:gd name="T3" fmla="*/ 26 h 31"/>
              <a:gd name="T4" fmla="*/ 4 w 52"/>
              <a:gd name="T5" fmla="*/ 27 h 31"/>
              <a:gd name="T6" fmla="*/ 7 w 52"/>
              <a:gd name="T7" fmla="*/ 30 h 31"/>
              <a:gd name="T8" fmla="*/ 10 w 52"/>
              <a:gd name="T9" fmla="*/ 31 h 31"/>
              <a:gd name="T10" fmla="*/ 15 w 52"/>
              <a:gd name="T11" fmla="*/ 31 h 31"/>
              <a:gd name="T12" fmla="*/ 15 w 52"/>
              <a:gd name="T13" fmla="*/ 31 h 31"/>
              <a:gd name="T14" fmla="*/ 18 w 52"/>
              <a:gd name="T15" fmla="*/ 29 h 31"/>
              <a:gd name="T16" fmla="*/ 21 w 52"/>
              <a:gd name="T17" fmla="*/ 26 h 31"/>
              <a:gd name="T18" fmla="*/ 32 w 52"/>
              <a:gd name="T19" fmla="*/ 23 h 31"/>
              <a:gd name="T20" fmla="*/ 42 w 52"/>
              <a:gd name="T21" fmla="*/ 20 h 31"/>
              <a:gd name="T22" fmla="*/ 48 w 52"/>
              <a:gd name="T23" fmla="*/ 19 h 31"/>
              <a:gd name="T24" fmla="*/ 52 w 52"/>
              <a:gd name="T25" fmla="*/ 16 h 31"/>
              <a:gd name="T26" fmla="*/ 52 w 52"/>
              <a:gd name="T27" fmla="*/ 16 h 31"/>
              <a:gd name="T28" fmla="*/ 50 w 52"/>
              <a:gd name="T29" fmla="*/ 12 h 31"/>
              <a:gd name="T30" fmla="*/ 49 w 52"/>
              <a:gd name="T31" fmla="*/ 8 h 31"/>
              <a:gd name="T32" fmla="*/ 46 w 52"/>
              <a:gd name="T33" fmla="*/ 3 h 31"/>
              <a:gd name="T34" fmla="*/ 43 w 52"/>
              <a:gd name="T35" fmla="*/ 2 h 31"/>
              <a:gd name="T36" fmla="*/ 41 w 52"/>
              <a:gd name="T37" fmla="*/ 0 h 31"/>
              <a:gd name="T38" fmla="*/ 36 w 52"/>
              <a:gd name="T39" fmla="*/ 0 h 31"/>
              <a:gd name="T40" fmla="*/ 26 w 52"/>
              <a:gd name="T41" fmla="*/ 3 h 31"/>
              <a:gd name="T42" fmla="*/ 18 w 52"/>
              <a:gd name="T43" fmla="*/ 6 h 31"/>
              <a:gd name="T44" fmla="*/ 10 w 52"/>
              <a:gd name="T45" fmla="*/ 13 h 31"/>
              <a:gd name="T46" fmla="*/ 4 w 52"/>
              <a:gd name="T47" fmla="*/ 19 h 31"/>
              <a:gd name="T48" fmla="*/ 0 w 52"/>
              <a:gd name="T49" fmla="*/ 26 h 31"/>
              <a:gd name="T50" fmla="*/ 0 w 52"/>
              <a:gd name="T51" fmla="*/ 2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2" h="31">
                <a:moveTo>
                  <a:pt x="0" y="26"/>
                </a:moveTo>
                <a:lnTo>
                  <a:pt x="0" y="26"/>
                </a:lnTo>
                <a:lnTo>
                  <a:pt x="4" y="27"/>
                </a:lnTo>
                <a:lnTo>
                  <a:pt x="7" y="30"/>
                </a:lnTo>
                <a:lnTo>
                  <a:pt x="10" y="31"/>
                </a:lnTo>
                <a:lnTo>
                  <a:pt x="15" y="31"/>
                </a:lnTo>
                <a:lnTo>
                  <a:pt x="15" y="31"/>
                </a:lnTo>
                <a:lnTo>
                  <a:pt x="18" y="29"/>
                </a:lnTo>
                <a:lnTo>
                  <a:pt x="21" y="26"/>
                </a:lnTo>
                <a:lnTo>
                  <a:pt x="32" y="23"/>
                </a:lnTo>
                <a:lnTo>
                  <a:pt x="42" y="20"/>
                </a:lnTo>
                <a:lnTo>
                  <a:pt x="48" y="19"/>
                </a:lnTo>
                <a:lnTo>
                  <a:pt x="52" y="16"/>
                </a:lnTo>
                <a:lnTo>
                  <a:pt x="52" y="16"/>
                </a:lnTo>
                <a:lnTo>
                  <a:pt x="50" y="12"/>
                </a:lnTo>
                <a:lnTo>
                  <a:pt x="49" y="8"/>
                </a:lnTo>
                <a:lnTo>
                  <a:pt x="46" y="3"/>
                </a:lnTo>
                <a:lnTo>
                  <a:pt x="43" y="2"/>
                </a:lnTo>
                <a:lnTo>
                  <a:pt x="41" y="0"/>
                </a:lnTo>
                <a:lnTo>
                  <a:pt x="36" y="0"/>
                </a:lnTo>
                <a:lnTo>
                  <a:pt x="26" y="3"/>
                </a:lnTo>
                <a:lnTo>
                  <a:pt x="18" y="6"/>
                </a:lnTo>
                <a:lnTo>
                  <a:pt x="10" y="13"/>
                </a:lnTo>
                <a:lnTo>
                  <a:pt x="4" y="19"/>
                </a:lnTo>
                <a:lnTo>
                  <a:pt x="0" y="26"/>
                </a:lnTo>
                <a:lnTo>
                  <a:pt x="0" y="26"/>
                </a:lnTo>
                <a:close/>
              </a:path>
            </a:pathLst>
          </a:cu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" name="Freeform 11"/>
          <p:cNvSpPr>
            <a:spLocks/>
          </p:cNvSpPr>
          <p:nvPr userDrawn="1"/>
        </p:nvSpPr>
        <p:spPr bwMode="auto">
          <a:xfrm>
            <a:off x="10013853" y="831513"/>
            <a:ext cx="88169" cy="43337"/>
          </a:xfrm>
          <a:custGeom>
            <a:avLst/>
            <a:gdLst>
              <a:gd name="T0" fmla="*/ 5 w 59"/>
              <a:gd name="T1" fmla="*/ 29 h 29"/>
              <a:gd name="T2" fmla="*/ 5 w 59"/>
              <a:gd name="T3" fmla="*/ 29 h 29"/>
              <a:gd name="T4" fmla="*/ 20 w 59"/>
              <a:gd name="T5" fmla="*/ 29 h 29"/>
              <a:gd name="T6" fmla="*/ 20 w 59"/>
              <a:gd name="T7" fmla="*/ 29 h 29"/>
              <a:gd name="T8" fmla="*/ 20 w 59"/>
              <a:gd name="T9" fmla="*/ 26 h 29"/>
              <a:gd name="T10" fmla="*/ 20 w 59"/>
              <a:gd name="T11" fmla="*/ 23 h 29"/>
              <a:gd name="T12" fmla="*/ 17 w 59"/>
              <a:gd name="T13" fmla="*/ 18 h 29"/>
              <a:gd name="T14" fmla="*/ 15 w 59"/>
              <a:gd name="T15" fmla="*/ 15 h 29"/>
              <a:gd name="T16" fmla="*/ 15 w 59"/>
              <a:gd name="T17" fmla="*/ 12 h 29"/>
              <a:gd name="T18" fmla="*/ 17 w 59"/>
              <a:gd name="T19" fmla="*/ 11 h 29"/>
              <a:gd name="T20" fmla="*/ 20 w 59"/>
              <a:gd name="T21" fmla="*/ 8 h 29"/>
              <a:gd name="T22" fmla="*/ 20 w 59"/>
              <a:gd name="T23" fmla="*/ 8 h 29"/>
              <a:gd name="T24" fmla="*/ 22 w 59"/>
              <a:gd name="T25" fmla="*/ 9 h 29"/>
              <a:gd name="T26" fmla="*/ 24 w 59"/>
              <a:gd name="T27" fmla="*/ 11 h 29"/>
              <a:gd name="T28" fmla="*/ 27 w 59"/>
              <a:gd name="T29" fmla="*/ 15 h 29"/>
              <a:gd name="T30" fmla="*/ 28 w 59"/>
              <a:gd name="T31" fmla="*/ 19 h 29"/>
              <a:gd name="T32" fmla="*/ 31 w 59"/>
              <a:gd name="T33" fmla="*/ 23 h 29"/>
              <a:gd name="T34" fmla="*/ 31 w 59"/>
              <a:gd name="T35" fmla="*/ 23 h 29"/>
              <a:gd name="T36" fmla="*/ 42 w 59"/>
              <a:gd name="T37" fmla="*/ 22 h 29"/>
              <a:gd name="T38" fmla="*/ 50 w 59"/>
              <a:gd name="T39" fmla="*/ 19 h 29"/>
              <a:gd name="T40" fmla="*/ 56 w 59"/>
              <a:gd name="T41" fmla="*/ 14 h 29"/>
              <a:gd name="T42" fmla="*/ 59 w 59"/>
              <a:gd name="T43" fmla="*/ 5 h 29"/>
              <a:gd name="T44" fmla="*/ 59 w 59"/>
              <a:gd name="T45" fmla="*/ 5 h 29"/>
              <a:gd name="T46" fmla="*/ 56 w 59"/>
              <a:gd name="T47" fmla="*/ 4 h 29"/>
              <a:gd name="T48" fmla="*/ 53 w 59"/>
              <a:gd name="T49" fmla="*/ 2 h 29"/>
              <a:gd name="T50" fmla="*/ 50 w 59"/>
              <a:gd name="T51" fmla="*/ 0 h 29"/>
              <a:gd name="T52" fmla="*/ 45 w 59"/>
              <a:gd name="T53" fmla="*/ 0 h 29"/>
              <a:gd name="T54" fmla="*/ 45 w 59"/>
              <a:gd name="T55" fmla="*/ 0 h 29"/>
              <a:gd name="T56" fmla="*/ 45 w 59"/>
              <a:gd name="T57" fmla="*/ 5 h 29"/>
              <a:gd name="T58" fmla="*/ 43 w 59"/>
              <a:gd name="T59" fmla="*/ 8 h 29"/>
              <a:gd name="T60" fmla="*/ 42 w 59"/>
              <a:gd name="T61" fmla="*/ 8 h 29"/>
              <a:gd name="T62" fmla="*/ 42 w 59"/>
              <a:gd name="T63" fmla="*/ 8 h 29"/>
              <a:gd name="T64" fmla="*/ 38 w 59"/>
              <a:gd name="T65" fmla="*/ 5 h 29"/>
              <a:gd name="T66" fmla="*/ 35 w 59"/>
              <a:gd name="T67" fmla="*/ 4 h 29"/>
              <a:gd name="T68" fmla="*/ 28 w 59"/>
              <a:gd name="T69" fmla="*/ 1 h 29"/>
              <a:gd name="T70" fmla="*/ 20 w 59"/>
              <a:gd name="T71" fmla="*/ 1 h 29"/>
              <a:gd name="T72" fmla="*/ 11 w 59"/>
              <a:gd name="T73" fmla="*/ 4 h 29"/>
              <a:gd name="T74" fmla="*/ 5 w 59"/>
              <a:gd name="T75" fmla="*/ 8 h 29"/>
              <a:gd name="T76" fmla="*/ 3 w 59"/>
              <a:gd name="T77" fmla="*/ 11 h 29"/>
              <a:gd name="T78" fmla="*/ 1 w 59"/>
              <a:gd name="T79" fmla="*/ 14 h 29"/>
              <a:gd name="T80" fmla="*/ 0 w 59"/>
              <a:gd name="T81" fmla="*/ 18 h 29"/>
              <a:gd name="T82" fmla="*/ 1 w 59"/>
              <a:gd name="T83" fmla="*/ 21 h 29"/>
              <a:gd name="T84" fmla="*/ 3 w 59"/>
              <a:gd name="T85" fmla="*/ 25 h 29"/>
              <a:gd name="T86" fmla="*/ 5 w 59"/>
              <a:gd name="T87" fmla="*/ 29 h 29"/>
              <a:gd name="T88" fmla="*/ 5 w 59"/>
              <a:gd name="T8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9" h="29">
                <a:moveTo>
                  <a:pt x="5" y="29"/>
                </a:moveTo>
                <a:lnTo>
                  <a:pt x="5" y="29"/>
                </a:lnTo>
                <a:lnTo>
                  <a:pt x="20" y="29"/>
                </a:lnTo>
                <a:lnTo>
                  <a:pt x="20" y="29"/>
                </a:lnTo>
                <a:lnTo>
                  <a:pt x="20" y="26"/>
                </a:lnTo>
                <a:lnTo>
                  <a:pt x="20" y="23"/>
                </a:lnTo>
                <a:lnTo>
                  <a:pt x="17" y="18"/>
                </a:lnTo>
                <a:lnTo>
                  <a:pt x="15" y="15"/>
                </a:lnTo>
                <a:lnTo>
                  <a:pt x="15" y="12"/>
                </a:lnTo>
                <a:lnTo>
                  <a:pt x="17" y="11"/>
                </a:lnTo>
                <a:lnTo>
                  <a:pt x="20" y="8"/>
                </a:lnTo>
                <a:lnTo>
                  <a:pt x="20" y="8"/>
                </a:lnTo>
                <a:lnTo>
                  <a:pt x="22" y="9"/>
                </a:lnTo>
                <a:lnTo>
                  <a:pt x="24" y="11"/>
                </a:lnTo>
                <a:lnTo>
                  <a:pt x="27" y="15"/>
                </a:lnTo>
                <a:lnTo>
                  <a:pt x="28" y="19"/>
                </a:lnTo>
                <a:lnTo>
                  <a:pt x="31" y="23"/>
                </a:lnTo>
                <a:lnTo>
                  <a:pt x="31" y="23"/>
                </a:lnTo>
                <a:lnTo>
                  <a:pt x="42" y="22"/>
                </a:lnTo>
                <a:lnTo>
                  <a:pt x="50" y="19"/>
                </a:lnTo>
                <a:lnTo>
                  <a:pt x="56" y="14"/>
                </a:lnTo>
                <a:lnTo>
                  <a:pt x="59" y="5"/>
                </a:lnTo>
                <a:lnTo>
                  <a:pt x="59" y="5"/>
                </a:lnTo>
                <a:lnTo>
                  <a:pt x="56" y="4"/>
                </a:lnTo>
                <a:lnTo>
                  <a:pt x="53" y="2"/>
                </a:lnTo>
                <a:lnTo>
                  <a:pt x="50" y="0"/>
                </a:lnTo>
                <a:lnTo>
                  <a:pt x="45" y="0"/>
                </a:lnTo>
                <a:lnTo>
                  <a:pt x="45" y="0"/>
                </a:lnTo>
                <a:lnTo>
                  <a:pt x="45" y="5"/>
                </a:lnTo>
                <a:lnTo>
                  <a:pt x="43" y="8"/>
                </a:lnTo>
                <a:lnTo>
                  <a:pt x="42" y="8"/>
                </a:lnTo>
                <a:lnTo>
                  <a:pt x="42" y="8"/>
                </a:lnTo>
                <a:lnTo>
                  <a:pt x="38" y="5"/>
                </a:lnTo>
                <a:lnTo>
                  <a:pt x="35" y="4"/>
                </a:lnTo>
                <a:lnTo>
                  <a:pt x="28" y="1"/>
                </a:lnTo>
                <a:lnTo>
                  <a:pt x="20" y="1"/>
                </a:lnTo>
                <a:lnTo>
                  <a:pt x="11" y="4"/>
                </a:lnTo>
                <a:lnTo>
                  <a:pt x="5" y="8"/>
                </a:lnTo>
                <a:lnTo>
                  <a:pt x="3" y="11"/>
                </a:lnTo>
                <a:lnTo>
                  <a:pt x="1" y="14"/>
                </a:lnTo>
                <a:lnTo>
                  <a:pt x="0" y="18"/>
                </a:lnTo>
                <a:lnTo>
                  <a:pt x="1" y="21"/>
                </a:lnTo>
                <a:lnTo>
                  <a:pt x="3" y="25"/>
                </a:lnTo>
                <a:lnTo>
                  <a:pt x="5" y="29"/>
                </a:lnTo>
                <a:lnTo>
                  <a:pt x="5" y="29"/>
                </a:lnTo>
                <a:close/>
              </a:path>
            </a:pathLst>
          </a:cu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" name="Freeform 12"/>
          <p:cNvSpPr>
            <a:spLocks/>
          </p:cNvSpPr>
          <p:nvPr userDrawn="1"/>
        </p:nvSpPr>
        <p:spPr bwMode="auto">
          <a:xfrm>
            <a:off x="10009370" y="626782"/>
            <a:ext cx="207719" cy="55292"/>
          </a:xfrm>
          <a:custGeom>
            <a:avLst/>
            <a:gdLst>
              <a:gd name="T0" fmla="*/ 8 w 139"/>
              <a:gd name="T1" fmla="*/ 0 h 37"/>
              <a:gd name="T2" fmla="*/ 8 w 139"/>
              <a:gd name="T3" fmla="*/ 0 h 37"/>
              <a:gd name="T4" fmla="*/ 6 w 139"/>
              <a:gd name="T5" fmla="*/ 5 h 37"/>
              <a:gd name="T6" fmla="*/ 3 w 139"/>
              <a:gd name="T7" fmla="*/ 7 h 37"/>
              <a:gd name="T8" fmla="*/ 1 w 139"/>
              <a:gd name="T9" fmla="*/ 12 h 37"/>
              <a:gd name="T10" fmla="*/ 0 w 139"/>
              <a:gd name="T11" fmla="*/ 16 h 37"/>
              <a:gd name="T12" fmla="*/ 0 w 139"/>
              <a:gd name="T13" fmla="*/ 16 h 37"/>
              <a:gd name="T14" fmla="*/ 8 w 139"/>
              <a:gd name="T15" fmla="*/ 20 h 37"/>
              <a:gd name="T16" fmla="*/ 16 w 139"/>
              <a:gd name="T17" fmla="*/ 21 h 37"/>
              <a:gd name="T18" fmla="*/ 23 w 139"/>
              <a:gd name="T19" fmla="*/ 23 h 37"/>
              <a:gd name="T20" fmla="*/ 31 w 139"/>
              <a:gd name="T21" fmla="*/ 23 h 37"/>
              <a:gd name="T22" fmla="*/ 49 w 139"/>
              <a:gd name="T23" fmla="*/ 20 h 37"/>
              <a:gd name="T24" fmla="*/ 70 w 139"/>
              <a:gd name="T25" fmla="*/ 19 h 37"/>
              <a:gd name="T26" fmla="*/ 70 w 139"/>
              <a:gd name="T27" fmla="*/ 19 h 37"/>
              <a:gd name="T28" fmla="*/ 86 w 139"/>
              <a:gd name="T29" fmla="*/ 26 h 37"/>
              <a:gd name="T30" fmla="*/ 103 w 139"/>
              <a:gd name="T31" fmla="*/ 33 h 37"/>
              <a:gd name="T32" fmla="*/ 111 w 139"/>
              <a:gd name="T33" fmla="*/ 35 h 37"/>
              <a:gd name="T34" fmla="*/ 119 w 139"/>
              <a:gd name="T35" fmla="*/ 37 h 37"/>
              <a:gd name="T36" fmla="*/ 129 w 139"/>
              <a:gd name="T37" fmla="*/ 37 h 37"/>
              <a:gd name="T38" fmla="*/ 139 w 139"/>
              <a:gd name="T39" fmla="*/ 37 h 37"/>
              <a:gd name="T40" fmla="*/ 139 w 139"/>
              <a:gd name="T41" fmla="*/ 37 h 37"/>
              <a:gd name="T42" fmla="*/ 135 w 139"/>
              <a:gd name="T43" fmla="*/ 30 h 37"/>
              <a:gd name="T44" fmla="*/ 131 w 139"/>
              <a:gd name="T45" fmla="*/ 24 h 37"/>
              <a:gd name="T46" fmla="*/ 125 w 139"/>
              <a:gd name="T47" fmla="*/ 20 h 37"/>
              <a:gd name="T48" fmla="*/ 118 w 139"/>
              <a:gd name="T49" fmla="*/ 16 h 37"/>
              <a:gd name="T50" fmla="*/ 111 w 139"/>
              <a:gd name="T51" fmla="*/ 13 h 37"/>
              <a:gd name="T52" fmla="*/ 103 w 139"/>
              <a:gd name="T53" fmla="*/ 10 h 37"/>
              <a:gd name="T54" fmla="*/ 84 w 139"/>
              <a:gd name="T55" fmla="*/ 7 h 37"/>
              <a:gd name="T56" fmla="*/ 65 w 139"/>
              <a:gd name="T57" fmla="*/ 5 h 37"/>
              <a:gd name="T58" fmla="*/ 45 w 139"/>
              <a:gd name="T59" fmla="*/ 3 h 37"/>
              <a:gd name="T60" fmla="*/ 25 w 139"/>
              <a:gd name="T61" fmla="*/ 2 h 37"/>
              <a:gd name="T62" fmla="*/ 8 w 139"/>
              <a:gd name="T63" fmla="*/ 0 h 37"/>
              <a:gd name="T64" fmla="*/ 8 w 139"/>
              <a:gd name="T6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9" h="37">
                <a:moveTo>
                  <a:pt x="8" y="0"/>
                </a:moveTo>
                <a:lnTo>
                  <a:pt x="8" y="0"/>
                </a:lnTo>
                <a:lnTo>
                  <a:pt x="6" y="5"/>
                </a:lnTo>
                <a:lnTo>
                  <a:pt x="3" y="7"/>
                </a:lnTo>
                <a:lnTo>
                  <a:pt x="1" y="12"/>
                </a:lnTo>
                <a:lnTo>
                  <a:pt x="0" y="16"/>
                </a:lnTo>
                <a:lnTo>
                  <a:pt x="0" y="16"/>
                </a:lnTo>
                <a:lnTo>
                  <a:pt x="8" y="20"/>
                </a:lnTo>
                <a:lnTo>
                  <a:pt x="16" y="21"/>
                </a:lnTo>
                <a:lnTo>
                  <a:pt x="23" y="23"/>
                </a:lnTo>
                <a:lnTo>
                  <a:pt x="31" y="23"/>
                </a:lnTo>
                <a:lnTo>
                  <a:pt x="49" y="20"/>
                </a:lnTo>
                <a:lnTo>
                  <a:pt x="70" y="19"/>
                </a:lnTo>
                <a:lnTo>
                  <a:pt x="70" y="19"/>
                </a:lnTo>
                <a:lnTo>
                  <a:pt x="86" y="26"/>
                </a:lnTo>
                <a:lnTo>
                  <a:pt x="103" y="33"/>
                </a:lnTo>
                <a:lnTo>
                  <a:pt x="111" y="35"/>
                </a:lnTo>
                <a:lnTo>
                  <a:pt x="119" y="37"/>
                </a:lnTo>
                <a:lnTo>
                  <a:pt x="129" y="37"/>
                </a:lnTo>
                <a:lnTo>
                  <a:pt x="139" y="37"/>
                </a:lnTo>
                <a:lnTo>
                  <a:pt x="139" y="37"/>
                </a:lnTo>
                <a:lnTo>
                  <a:pt x="135" y="30"/>
                </a:lnTo>
                <a:lnTo>
                  <a:pt x="131" y="24"/>
                </a:lnTo>
                <a:lnTo>
                  <a:pt x="125" y="20"/>
                </a:lnTo>
                <a:lnTo>
                  <a:pt x="118" y="16"/>
                </a:lnTo>
                <a:lnTo>
                  <a:pt x="111" y="13"/>
                </a:lnTo>
                <a:lnTo>
                  <a:pt x="103" y="10"/>
                </a:lnTo>
                <a:lnTo>
                  <a:pt x="84" y="7"/>
                </a:lnTo>
                <a:lnTo>
                  <a:pt x="65" y="5"/>
                </a:lnTo>
                <a:lnTo>
                  <a:pt x="45" y="3"/>
                </a:lnTo>
                <a:lnTo>
                  <a:pt x="25" y="2"/>
                </a:lnTo>
                <a:lnTo>
                  <a:pt x="8" y="0"/>
                </a:lnTo>
                <a:lnTo>
                  <a:pt x="8" y="0"/>
                </a:lnTo>
                <a:close/>
              </a:path>
            </a:pathLst>
          </a:cu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" name="Freeform 13"/>
          <p:cNvSpPr>
            <a:spLocks/>
          </p:cNvSpPr>
          <p:nvPr userDrawn="1"/>
        </p:nvSpPr>
        <p:spPr bwMode="auto">
          <a:xfrm>
            <a:off x="9673134" y="496770"/>
            <a:ext cx="381068" cy="315315"/>
          </a:xfrm>
          <a:custGeom>
            <a:avLst/>
            <a:gdLst>
              <a:gd name="T0" fmla="*/ 204 w 255"/>
              <a:gd name="T1" fmla="*/ 37 h 211"/>
              <a:gd name="T2" fmla="*/ 211 w 255"/>
              <a:gd name="T3" fmla="*/ 27 h 211"/>
              <a:gd name="T4" fmla="*/ 219 w 255"/>
              <a:gd name="T5" fmla="*/ 32 h 211"/>
              <a:gd name="T6" fmla="*/ 242 w 255"/>
              <a:gd name="T7" fmla="*/ 34 h 211"/>
              <a:gd name="T8" fmla="*/ 255 w 255"/>
              <a:gd name="T9" fmla="*/ 27 h 211"/>
              <a:gd name="T10" fmla="*/ 250 w 255"/>
              <a:gd name="T11" fmla="*/ 21 h 211"/>
              <a:gd name="T12" fmla="*/ 229 w 255"/>
              <a:gd name="T13" fmla="*/ 21 h 211"/>
              <a:gd name="T14" fmla="*/ 218 w 255"/>
              <a:gd name="T15" fmla="*/ 16 h 211"/>
              <a:gd name="T16" fmla="*/ 219 w 255"/>
              <a:gd name="T17" fmla="*/ 11 h 211"/>
              <a:gd name="T18" fmla="*/ 226 w 255"/>
              <a:gd name="T19" fmla="*/ 6 h 211"/>
              <a:gd name="T20" fmla="*/ 218 w 255"/>
              <a:gd name="T21" fmla="*/ 2 h 211"/>
              <a:gd name="T22" fmla="*/ 186 w 255"/>
              <a:gd name="T23" fmla="*/ 2 h 211"/>
              <a:gd name="T24" fmla="*/ 153 w 255"/>
              <a:gd name="T25" fmla="*/ 9 h 211"/>
              <a:gd name="T26" fmla="*/ 135 w 255"/>
              <a:gd name="T27" fmla="*/ 3 h 211"/>
              <a:gd name="T28" fmla="*/ 121 w 255"/>
              <a:gd name="T29" fmla="*/ 16 h 211"/>
              <a:gd name="T30" fmla="*/ 118 w 255"/>
              <a:gd name="T31" fmla="*/ 27 h 211"/>
              <a:gd name="T32" fmla="*/ 125 w 255"/>
              <a:gd name="T33" fmla="*/ 30 h 211"/>
              <a:gd name="T34" fmla="*/ 144 w 255"/>
              <a:gd name="T35" fmla="*/ 24 h 211"/>
              <a:gd name="T36" fmla="*/ 156 w 255"/>
              <a:gd name="T37" fmla="*/ 27 h 211"/>
              <a:gd name="T38" fmla="*/ 149 w 255"/>
              <a:gd name="T39" fmla="*/ 37 h 211"/>
              <a:gd name="T40" fmla="*/ 124 w 255"/>
              <a:gd name="T41" fmla="*/ 48 h 211"/>
              <a:gd name="T42" fmla="*/ 106 w 255"/>
              <a:gd name="T43" fmla="*/ 56 h 211"/>
              <a:gd name="T44" fmla="*/ 100 w 255"/>
              <a:gd name="T45" fmla="*/ 70 h 211"/>
              <a:gd name="T46" fmla="*/ 94 w 255"/>
              <a:gd name="T47" fmla="*/ 69 h 211"/>
              <a:gd name="T48" fmla="*/ 83 w 255"/>
              <a:gd name="T49" fmla="*/ 70 h 211"/>
              <a:gd name="T50" fmla="*/ 72 w 255"/>
              <a:gd name="T51" fmla="*/ 79 h 211"/>
              <a:gd name="T52" fmla="*/ 69 w 255"/>
              <a:gd name="T53" fmla="*/ 69 h 211"/>
              <a:gd name="T54" fmla="*/ 59 w 255"/>
              <a:gd name="T55" fmla="*/ 73 h 211"/>
              <a:gd name="T56" fmla="*/ 59 w 255"/>
              <a:gd name="T57" fmla="*/ 87 h 211"/>
              <a:gd name="T58" fmla="*/ 69 w 255"/>
              <a:gd name="T59" fmla="*/ 106 h 211"/>
              <a:gd name="T60" fmla="*/ 49 w 255"/>
              <a:gd name="T61" fmla="*/ 118 h 211"/>
              <a:gd name="T62" fmla="*/ 26 w 255"/>
              <a:gd name="T63" fmla="*/ 131 h 211"/>
              <a:gd name="T64" fmla="*/ 23 w 255"/>
              <a:gd name="T65" fmla="*/ 142 h 211"/>
              <a:gd name="T66" fmla="*/ 26 w 255"/>
              <a:gd name="T67" fmla="*/ 145 h 211"/>
              <a:gd name="T68" fmla="*/ 40 w 255"/>
              <a:gd name="T69" fmla="*/ 139 h 211"/>
              <a:gd name="T70" fmla="*/ 47 w 255"/>
              <a:gd name="T71" fmla="*/ 128 h 211"/>
              <a:gd name="T72" fmla="*/ 58 w 255"/>
              <a:gd name="T73" fmla="*/ 127 h 211"/>
              <a:gd name="T74" fmla="*/ 20 w 255"/>
              <a:gd name="T75" fmla="*/ 174 h 211"/>
              <a:gd name="T76" fmla="*/ 3 w 255"/>
              <a:gd name="T77" fmla="*/ 187 h 211"/>
              <a:gd name="T78" fmla="*/ 2 w 255"/>
              <a:gd name="T79" fmla="*/ 204 h 211"/>
              <a:gd name="T80" fmla="*/ 4 w 255"/>
              <a:gd name="T81" fmla="*/ 211 h 211"/>
              <a:gd name="T82" fmla="*/ 14 w 255"/>
              <a:gd name="T83" fmla="*/ 210 h 211"/>
              <a:gd name="T84" fmla="*/ 19 w 255"/>
              <a:gd name="T85" fmla="*/ 193 h 211"/>
              <a:gd name="T86" fmla="*/ 33 w 255"/>
              <a:gd name="T87" fmla="*/ 184 h 211"/>
              <a:gd name="T88" fmla="*/ 38 w 255"/>
              <a:gd name="T89" fmla="*/ 173 h 211"/>
              <a:gd name="T90" fmla="*/ 71 w 255"/>
              <a:gd name="T91" fmla="*/ 146 h 211"/>
              <a:gd name="T92" fmla="*/ 93 w 255"/>
              <a:gd name="T93" fmla="*/ 125 h 211"/>
              <a:gd name="T94" fmla="*/ 99 w 255"/>
              <a:gd name="T95" fmla="*/ 108 h 211"/>
              <a:gd name="T96" fmla="*/ 86 w 255"/>
              <a:gd name="T97" fmla="*/ 111 h 211"/>
              <a:gd name="T98" fmla="*/ 76 w 255"/>
              <a:gd name="T99" fmla="*/ 124 h 211"/>
              <a:gd name="T100" fmla="*/ 62 w 255"/>
              <a:gd name="T101" fmla="*/ 124 h 211"/>
              <a:gd name="T102" fmla="*/ 135 w 255"/>
              <a:gd name="T103" fmla="*/ 55 h 211"/>
              <a:gd name="T104" fmla="*/ 148 w 255"/>
              <a:gd name="T105" fmla="*/ 58 h 211"/>
              <a:gd name="T106" fmla="*/ 172 w 255"/>
              <a:gd name="T107" fmla="*/ 47 h 211"/>
              <a:gd name="T108" fmla="*/ 204 w 255"/>
              <a:gd name="T109" fmla="*/ 42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5" h="211">
                <a:moveTo>
                  <a:pt x="204" y="42"/>
                </a:moveTo>
                <a:lnTo>
                  <a:pt x="204" y="42"/>
                </a:lnTo>
                <a:lnTo>
                  <a:pt x="204" y="37"/>
                </a:lnTo>
                <a:lnTo>
                  <a:pt x="204" y="32"/>
                </a:lnTo>
                <a:lnTo>
                  <a:pt x="207" y="28"/>
                </a:lnTo>
                <a:lnTo>
                  <a:pt x="211" y="27"/>
                </a:lnTo>
                <a:lnTo>
                  <a:pt x="211" y="27"/>
                </a:lnTo>
                <a:lnTo>
                  <a:pt x="214" y="31"/>
                </a:lnTo>
                <a:lnTo>
                  <a:pt x="219" y="32"/>
                </a:lnTo>
                <a:lnTo>
                  <a:pt x="226" y="34"/>
                </a:lnTo>
                <a:lnTo>
                  <a:pt x="235" y="34"/>
                </a:lnTo>
                <a:lnTo>
                  <a:pt x="242" y="34"/>
                </a:lnTo>
                <a:lnTo>
                  <a:pt x="249" y="31"/>
                </a:lnTo>
                <a:lnTo>
                  <a:pt x="253" y="28"/>
                </a:lnTo>
                <a:lnTo>
                  <a:pt x="255" y="27"/>
                </a:lnTo>
                <a:lnTo>
                  <a:pt x="255" y="24"/>
                </a:lnTo>
                <a:lnTo>
                  <a:pt x="255" y="24"/>
                </a:lnTo>
                <a:lnTo>
                  <a:pt x="250" y="21"/>
                </a:lnTo>
                <a:lnTo>
                  <a:pt x="246" y="20"/>
                </a:lnTo>
                <a:lnTo>
                  <a:pt x="235" y="20"/>
                </a:lnTo>
                <a:lnTo>
                  <a:pt x="229" y="21"/>
                </a:lnTo>
                <a:lnTo>
                  <a:pt x="225" y="20"/>
                </a:lnTo>
                <a:lnTo>
                  <a:pt x="221" y="18"/>
                </a:lnTo>
                <a:lnTo>
                  <a:pt x="218" y="16"/>
                </a:lnTo>
                <a:lnTo>
                  <a:pt x="218" y="16"/>
                </a:lnTo>
                <a:lnTo>
                  <a:pt x="219" y="13"/>
                </a:lnTo>
                <a:lnTo>
                  <a:pt x="219" y="11"/>
                </a:lnTo>
                <a:lnTo>
                  <a:pt x="224" y="10"/>
                </a:lnTo>
                <a:lnTo>
                  <a:pt x="225" y="7"/>
                </a:lnTo>
                <a:lnTo>
                  <a:pt x="226" y="6"/>
                </a:lnTo>
                <a:lnTo>
                  <a:pt x="225" y="3"/>
                </a:lnTo>
                <a:lnTo>
                  <a:pt x="225" y="3"/>
                </a:lnTo>
                <a:lnTo>
                  <a:pt x="218" y="2"/>
                </a:lnTo>
                <a:lnTo>
                  <a:pt x="211" y="0"/>
                </a:lnTo>
                <a:lnTo>
                  <a:pt x="198" y="0"/>
                </a:lnTo>
                <a:lnTo>
                  <a:pt x="186" y="2"/>
                </a:lnTo>
                <a:lnTo>
                  <a:pt x="174" y="4"/>
                </a:lnTo>
                <a:lnTo>
                  <a:pt x="163" y="7"/>
                </a:lnTo>
                <a:lnTo>
                  <a:pt x="153" y="9"/>
                </a:lnTo>
                <a:lnTo>
                  <a:pt x="144" y="7"/>
                </a:lnTo>
                <a:lnTo>
                  <a:pt x="139" y="6"/>
                </a:lnTo>
                <a:lnTo>
                  <a:pt x="135" y="3"/>
                </a:lnTo>
                <a:lnTo>
                  <a:pt x="135" y="3"/>
                </a:lnTo>
                <a:lnTo>
                  <a:pt x="128" y="9"/>
                </a:lnTo>
                <a:lnTo>
                  <a:pt x="121" y="16"/>
                </a:lnTo>
                <a:lnTo>
                  <a:pt x="118" y="18"/>
                </a:lnTo>
                <a:lnTo>
                  <a:pt x="117" y="23"/>
                </a:lnTo>
                <a:lnTo>
                  <a:pt x="118" y="27"/>
                </a:lnTo>
                <a:lnTo>
                  <a:pt x="120" y="30"/>
                </a:lnTo>
                <a:lnTo>
                  <a:pt x="120" y="30"/>
                </a:lnTo>
                <a:lnTo>
                  <a:pt x="125" y="30"/>
                </a:lnTo>
                <a:lnTo>
                  <a:pt x="130" y="30"/>
                </a:lnTo>
                <a:lnTo>
                  <a:pt x="139" y="25"/>
                </a:lnTo>
                <a:lnTo>
                  <a:pt x="144" y="24"/>
                </a:lnTo>
                <a:lnTo>
                  <a:pt x="148" y="24"/>
                </a:lnTo>
                <a:lnTo>
                  <a:pt x="152" y="24"/>
                </a:lnTo>
                <a:lnTo>
                  <a:pt x="156" y="27"/>
                </a:lnTo>
                <a:lnTo>
                  <a:pt x="156" y="27"/>
                </a:lnTo>
                <a:lnTo>
                  <a:pt x="153" y="32"/>
                </a:lnTo>
                <a:lnTo>
                  <a:pt x="149" y="37"/>
                </a:lnTo>
                <a:lnTo>
                  <a:pt x="144" y="41"/>
                </a:lnTo>
                <a:lnTo>
                  <a:pt x="138" y="44"/>
                </a:lnTo>
                <a:lnTo>
                  <a:pt x="124" y="48"/>
                </a:lnTo>
                <a:lnTo>
                  <a:pt x="108" y="51"/>
                </a:lnTo>
                <a:lnTo>
                  <a:pt x="108" y="51"/>
                </a:lnTo>
                <a:lnTo>
                  <a:pt x="106" y="56"/>
                </a:lnTo>
                <a:lnTo>
                  <a:pt x="104" y="62"/>
                </a:lnTo>
                <a:lnTo>
                  <a:pt x="101" y="68"/>
                </a:lnTo>
                <a:lnTo>
                  <a:pt x="100" y="70"/>
                </a:lnTo>
                <a:lnTo>
                  <a:pt x="99" y="72"/>
                </a:lnTo>
                <a:lnTo>
                  <a:pt x="99" y="72"/>
                </a:lnTo>
                <a:lnTo>
                  <a:pt x="94" y="69"/>
                </a:lnTo>
                <a:lnTo>
                  <a:pt x="92" y="69"/>
                </a:lnTo>
                <a:lnTo>
                  <a:pt x="87" y="69"/>
                </a:lnTo>
                <a:lnTo>
                  <a:pt x="83" y="70"/>
                </a:lnTo>
                <a:lnTo>
                  <a:pt x="78" y="75"/>
                </a:lnTo>
                <a:lnTo>
                  <a:pt x="72" y="79"/>
                </a:lnTo>
                <a:lnTo>
                  <a:pt x="72" y="79"/>
                </a:lnTo>
                <a:lnTo>
                  <a:pt x="72" y="75"/>
                </a:lnTo>
                <a:lnTo>
                  <a:pt x="72" y="72"/>
                </a:lnTo>
                <a:lnTo>
                  <a:pt x="69" y="69"/>
                </a:lnTo>
                <a:lnTo>
                  <a:pt x="65" y="69"/>
                </a:lnTo>
                <a:lnTo>
                  <a:pt x="65" y="69"/>
                </a:lnTo>
                <a:lnTo>
                  <a:pt x="59" y="73"/>
                </a:lnTo>
                <a:lnTo>
                  <a:pt x="58" y="77"/>
                </a:lnTo>
                <a:lnTo>
                  <a:pt x="58" y="82"/>
                </a:lnTo>
                <a:lnTo>
                  <a:pt x="59" y="87"/>
                </a:lnTo>
                <a:lnTo>
                  <a:pt x="65" y="97"/>
                </a:lnTo>
                <a:lnTo>
                  <a:pt x="68" y="101"/>
                </a:lnTo>
                <a:lnTo>
                  <a:pt x="69" y="106"/>
                </a:lnTo>
                <a:lnTo>
                  <a:pt x="69" y="106"/>
                </a:lnTo>
                <a:lnTo>
                  <a:pt x="61" y="113"/>
                </a:lnTo>
                <a:lnTo>
                  <a:pt x="49" y="118"/>
                </a:lnTo>
                <a:lnTo>
                  <a:pt x="26" y="127"/>
                </a:lnTo>
                <a:lnTo>
                  <a:pt x="26" y="127"/>
                </a:lnTo>
                <a:lnTo>
                  <a:pt x="26" y="131"/>
                </a:lnTo>
                <a:lnTo>
                  <a:pt x="26" y="134"/>
                </a:lnTo>
                <a:lnTo>
                  <a:pt x="24" y="138"/>
                </a:lnTo>
                <a:lnTo>
                  <a:pt x="23" y="142"/>
                </a:lnTo>
                <a:lnTo>
                  <a:pt x="23" y="143"/>
                </a:lnTo>
                <a:lnTo>
                  <a:pt x="26" y="145"/>
                </a:lnTo>
                <a:lnTo>
                  <a:pt x="26" y="145"/>
                </a:lnTo>
                <a:lnTo>
                  <a:pt x="31" y="145"/>
                </a:lnTo>
                <a:lnTo>
                  <a:pt x="37" y="142"/>
                </a:lnTo>
                <a:lnTo>
                  <a:pt x="40" y="139"/>
                </a:lnTo>
                <a:lnTo>
                  <a:pt x="41" y="135"/>
                </a:lnTo>
                <a:lnTo>
                  <a:pt x="44" y="132"/>
                </a:lnTo>
                <a:lnTo>
                  <a:pt x="47" y="128"/>
                </a:lnTo>
                <a:lnTo>
                  <a:pt x="51" y="127"/>
                </a:lnTo>
                <a:lnTo>
                  <a:pt x="58" y="127"/>
                </a:lnTo>
                <a:lnTo>
                  <a:pt x="58" y="127"/>
                </a:lnTo>
                <a:lnTo>
                  <a:pt x="45" y="143"/>
                </a:lnTo>
                <a:lnTo>
                  <a:pt x="34" y="159"/>
                </a:lnTo>
                <a:lnTo>
                  <a:pt x="20" y="174"/>
                </a:lnTo>
                <a:lnTo>
                  <a:pt x="12" y="181"/>
                </a:lnTo>
                <a:lnTo>
                  <a:pt x="3" y="187"/>
                </a:lnTo>
                <a:lnTo>
                  <a:pt x="3" y="187"/>
                </a:lnTo>
                <a:lnTo>
                  <a:pt x="4" y="191"/>
                </a:lnTo>
                <a:lnTo>
                  <a:pt x="3" y="197"/>
                </a:lnTo>
                <a:lnTo>
                  <a:pt x="2" y="204"/>
                </a:lnTo>
                <a:lnTo>
                  <a:pt x="0" y="207"/>
                </a:lnTo>
                <a:lnTo>
                  <a:pt x="2" y="210"/>
                </a:lnTo>
                <a:lnTo>
                  <a:pt x="4" y="211"/>
                </a:lnTo>
                <a:lnTo>
                  <a:pt x="10" y="211"/>
                </a:lnTo>
                <a:lnTo>
                  <a:pt x="10" y="211"/>
                </a:lnTo>
                <a:lnTo>
                  <a:pt x="14" y="210"/>
                </a:lnTo>
                <a:lnTo>
                  <a:pt x="16" y="207"/>
                </a:lnTo>
                <a:lnTo>
                  <a:pt x="17" y="201"/>
                </a:lnTo>
                <a:lnTo>
                  <a:pt x="19" y="193"/>
                </a:lnTo>
                <a:lnTo>
                  <a:pt x="19" y="184"/>
                </a:lnTo>
                <a:lnTo>
                  <a:pt x="19" y="184"/>
                </a:lnTo>
                <a:lnTo>
                  <a:pt x="33" y="184"/>
                </a:lnTo>
                <a:lnTo>
                  <a:pt x="33" y="184"/>
                </a:lnTo>
                <a:lnTo>
                  <a:pt x="35" y="179"/>
                </a:lnTo>
                <a:lnTo>
                  <a:pt x="38" y="173"/>
                </a:lnTo>
                <a:lnTo>
                  <a:pt x="47" y="163"/>
                </a:lnTo>
                <a:lnTo>
                  <a:pt x="58" y="155"/>
                </a:lnTo>
                <a:lnTo>
                  <a:pt x="71" y="146"/>
                </a:lnTo>
                <a:lnTo>
                  <a:pt x="80" y="139"/>
                </a:lnTo>
                <a:lnTo>
                  <a:pt x="90" y="129"/>
                </a:lnTo>
                <a:lnTo>
                  <a:pt x="93" y="125"/>
                </a:lnTo>
                <a:lnTo>
                  <a:pt x="96" y="120"/>
                </a:lnTo>
                <a:lnTo>
                  <a:pt x="97" y="115"/>
                </a:lnTo>
                <a:lnTo>
                  <a:pt x="99" y="108"/>
                </a:lnTo>
                <a:lnTo>
                  <a:pt x="99" y="108"/>
                </a:lnTo>
                <a:lnTo>
                  <a:pt x="92" y="108"/>
                </a:lnTo>
                <a:lnTo>
                  <a:pt x="86" y="111"/>
                </a:lnTo>
                <a:lnTo>
                  <a:pt x="82" y="115"/>
                </a:lnTo>
                <a:lnTo>
                  <a:pt x="79" y="120"/>
                </a:lnTo>
                <a:lnTo>
                  <a:pt x="76" y="124"/>
                </a:lnTo>
                <a:lnTo>
                  <a:pt x="73" y="127"/>
                </a:lnTo>
                <a:lnTo>
                  <a:pt x="68" y="127"/>
                </a:lnTo>
                <a:lnTo>
                  <a:pt x="62" y="124"/>
                </a:lnTo>
                <a:lnTo>
                  <a:pt x="62" y="124"/>
                </a:lnTo>
                <a:lnTo>
                  <a:pt x="135" y="55"/>
                </a:lnTo>
                <a:lnTo>
                  <a:pt x="135" y="55"/>
                </a:lnTo>
                <a:lnTo>
                  <a:pt x="138" y="56"/>
                </a:lnTo>
                <a:lnTo>
                  <a:pt x="141" y="58"/>
                </a:lnTo>
                <a:lnTo>
                  <a:pt x="148" y="58"/>
                </a:lnTo>
                <a:lnTo>
                  <a:pt x="156" y="55"/>
                </a:lnTo>
                <a:lnTo>
                  <a:pt x="163" y="51"/>
                </a:lnTo>
                <a:lnTo>
                  <a:pt x="172" y="47"/>
                </a:lnTo>
                <a:lnTo>
                  <a:pt x="182" y="44"/>
                </a:lnTo>
                <a:lnTo>
                  <a:pt x="191" y="41"/>
                </a:lnTo>
                <a:lnTo>
                  <a:pt x="204" y="42"/>
                </a:lnTo>
                <a:lnTo>
                  <a:pt x="204" y="42"/>
                </a:lnTo>
                <a:close/>
              </a:path>
            </a:pathLst>
          </a:cu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8" name="Freeform 14"/>
          <p:cNvSpPr>
            <a:spLocks/>
          </p:cNvSpPr>
          <p:nvPr userDrawn="1"/>
        </p:nvSpPr>
        <p:spPr bwMode="auto">
          <a:xfrm>
            <a:off x="9834527" y="728400"/>
            <a:ext cx="2989" cy="1494"/>
          </a:xfrm>
          <a:custGeom>
            <a:avLst/>
            <a:gdLst>
              <a:gd name="T0" fmla="*/ 2 w 2"/>
              <a:gd name="T1" fmla="*/ 0 h 1"/>
              <a:gd name="T2" fmla="*/ 2 w 2"/>
              <a:gd name="T3" fmla="*/ 0 h 1"/>
              <a:gd name="T4" fmla="*/ 0 w 2"/>
              <a:gd name="T5" fmla="*/ 0 h 1"/>
              <a:gd name="T6" fmla="*/ 0 w 2"/>
              <a:gd name="T7" fmla="*/ 0 h 1"/>
              <a:gd name="T8" fmla="*/ 2 w 2"/>
              <a:gd name="T9" fmla="*/ 1 h 1"/>
              <a:gd name="T10" fmla="*/ 2 w 2"/>
              <a:gd name="T1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1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" name="Freeform 15"/>
          <p:cNvSpPr>
            <a:spLocks/>
          </p:cNvSpPr>
          <p:nvPr userDrawn="1"/>
        </p:nvSpPr>
        <p:spPr bwMode="auto">
          <a:xfrm>
            <a:off x="10315719" y="671613"/>
            <a:ext cx="130011" cy="261518"/>
          </a:xfrm>
          <a:custGeom>
            <a:avLst/>
            <a:gdLst>
              <a:gd name="T0" fmla="*/ 58 w 87"/>
              <a:gd name="T1" fmla="*/ 175 h 175"/>
              <a:gd name="T2" fmla="*/ 58 w 87"/>
              <a:gd name="T3" fmla="*/ 175 h 175"/>
              <a:gd name="T4" fmla="*/ 68 w 87"/>
              <a:gd name="T5" fmla="*/ 175 h 175"/>
              <a:gd name="T6" fmla="*/ 75 w 87"/>
              <a:gd name="T7" fmla="*/ 174 h 175"/>
              <a:gd name="T8" fmla="*/ 79 w 87"/>
              <a:gd name="T9" fmla="*/ 170 h 175"/>
              <a:gd name="T10" fmla="*/ 80 w 87"/>
              <a:gd name="T11" fmla="*/ 164 h 175"/>
              <a:gd name="T12" fmla="*/ 80 w 87"/>
              <a:gd name="T13" fmla="*/ 159 h 175"/>
              <a:gd name="T14" fmla="*/ 80 w 87"/>
              <a:gd name="T15" fmla="*/ 152 h 175"/>
              <a:gd name="T16" fmla="*/ 80 w 87"/>
              <a:gd name="T17" fmla="*/ 140 h 175"/>
              <a:gd name="T18" fmla="*/ 80 w 87"/>
              <a:gd name="T19" fmla="*/ 140 h 175"/>
              <a:gd name="T20" fmla="*/ 83 w 87"/>
              <a:gd name="T21" fmla="*/ 118 h 175"/>
              <a:gd name="T22" fmla="*/ 86 w 87"/>
              <a:gd name="T23" fmla="*/ 93 h 175"/>
              <a:gd name="T24" fmla="*/ 87 w 87"/>
              <a:gd name="T25" fmla="*/ 80 h 175"/>
              <a:gd name="T26" fmla="*/ 86 w 87"/>
              <a:gd name="T27" fmla="*/ 69 h 175"/>
              <a:gd name="T28" fmla="*/ 84 w 87"/>
              <a:gd name="T29" fmla="*/ 57 h 175"/>
              <a:gd name="T30" fmla="*/ 80 w 87"/>
              <a:gd name="T31" fmla="*/ 46 h 175"/>
              <a:gd name="T32" fmla="*/ 80 w 87"/>
              <a:gd name="T33" fmla="*/ 46 h 175"/>
              <a:gd name="T34" fmla="*/ 73 w 87"/>
              <a:gd name="T35" fmla="*/ 42 h 175"/>
              <a:gd name="T36" fmla="*/ 68 w 87"/>
              <a:gd name="T37" fmla="*/ 36 h 175"/>
              <a:gd name="T38" fmla="*/ 63 w 87"/>
              <a:gd name="T39" fmla="*/ 29 h 175"/>
              <a:gd name="T40" fmla="*/ 62 w 87"/>
              <a:gd name="T41" fmla="*/ 22 h 175"/>
              <a:gd name="T42" fmla="*/ 62 w 87"/>
              <a:gd name="T43" fmla="*/ 22 h 175"/>
              <a:gd name="T44" fmla="*/ 52 w 87"/>
              <a:gd name="T45" fmla="*/ 19 h 175"/>
              <a:gd name="T46" fmla="*/ 44 w 87"/>
              <a:gd name="T47" fmla="*/ 15 h 175"/>
              <a:gd name="T48" fmla="*/ 28 w 87"/>
              <a:gd name="T49" fmla="*/ 4 h 175"/>
              <a:gd name="T50" fmla="*/ 21 w 87"/>
              <a:gd name="T51" fmla="*/ 0 h 175"/>
              <a:gd name="T52" fmla="*/ 17 w 87"/>
              <a:gd name="T53" fmla="*/ 0 h 175"/>
              <a:gd name="T54" fmla="*/ 14 w 87"/>
              <a:gd name="T55" fmla="*/ 0 h 175"/>
              <a:gd name="T56" fmla="*/ 10 w 87"/>
              <a:gd name="T57" fmla="*/ 0 h 175"/>
              <a:gd name="T58" fmla="*/ 7 w 87"/>
              <a:gd name="T59" fmla="*/ 3 h 175"/>
              <a:gd name="T60" fmla="*/ 3 w 87"/>
              <a:gd name="T61" fmla="*/ 5 h 175"/>
              <a:gd name="T62" fmla="*/ 0 w 87"/>
              <a:gd name="T63" fmla="*/ 10 h 175"/>
              <a:gd name="T64" fmla="*/ 0 w 87"/>
              <a:gd name="T65" fmla="*/ 10 h 175"/>
              <a:gd name="T66" fmla="*/ 14 w 87"/>
              <a:gd name="T67" fmla="*/ 17 h 175"/>
              <a:gd name="T68" fmla="*/ 27 w 87"/>
              <a:gd name="T69" fmla="*/ 26 h 175"/>
              <a:gd name="T70" fmla="*/ 38 w 87"/>
              <a:gd name="T71" fmla="*/ 36 h 175"/>
              <a:gd name="T72" fmla="*/ 48 w 87"/>
              <a:gd name="T73" fmla="*/ 48 h 175"/>
              <a:gd name="T74" fmla="*/ 56 w 87"/>
              <a:gd name="T75" fmla="*/ 62 h 175"/>
              <a:gd name="T76" fmla="*/ 63 w 87"/>
              <a:gd name="T77" fmla="*/ 76 h 175"/>
              <a:gd name="T78" fmla="*/ 69 w 87"/>
              <a:gd name="T79" fmla="*/ 90 h 175"/>
              <a:gd name="T80" fmla="*/ 72 w 87"/>
              <a:gd name="T81" fmla="*/ 107 h 175"/>
              <a:gd name="T82" fmla="*/ 72 w 87"/>
              <a:gd name="T83" fmla="*/ 107 h 175"/>
              <a:gd name="T84" fmla="*/ 65 w 87"/>
              <a:gd name="T85" fmla="*/ 123 h 175"/>
              <a:gd name="T86" fmla="*/ 58 w 87"/>
              <a:gd name="T87" fmla="*/ 142 h 175"/>
              <a:gd name="T88" fmla="*/ 55 w 87"/>
              <a:gd name="T89" fmla="*/ 152 h 175"/>
              <a:gd name="T90" fmla="*/ 55 w 87"/>
              <a:gd name="T91" fmla="*/ 161 h 175"/>
              <a:gd name="T92" fmla="*/ 55 w 87"/>
              <a:gd name="T93" fmla="*/ 170 h 175"/>
              <a:gd name="T94" fmla="*/ 58 w 87"/>
              <a:gd name="T95" fmla="*/ 175 h 175"/>
              <a:gd name="T96" fmla="*/ 58 w 87"/>
              <a:gd name="T97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7" h="175">
                <a:moveTo>
                  <a:pt x="58" y="175"/>
                </a:moveTo>
                <a:lnTo>
                  <a:pt x="58" y="175"/>
                </a:lnTo>
                <a:lnTo>
                  <a:pt x="68" y="175"/>
                </a:lnTo>
                <a:lnTo>
                  <a:pt x="75" y="174"/>
                </a:lnTo>
                <a:lnTo>
                  <a:pt x="79" y="170"/>
                </a:lnTo>
                <a:lnTo>
                  <a:pt x="80" y="164"/>
                </a:lnTo>
                <a:lnTo>
                  <a:pt x="80" y="159"/>
                </a:lnTo>
                <a:lnTo>
                  <a:pt x="80" y="152"/>
                </a:lnTo>
                <a:lnTo>
                  <a:pt x="80" y="140"/>
                </a:lnTo>
                <a:lnTo>
                  <a:pt x="80" y="140"/>
                </a:lnTo>
                <a:lnTo>
                  <a:pt x="83" y="118"/>
                </a:lnTo>
                <a:lnTo>
                  <a:pt x="86" y="93"/>
                </a:lnTo>
                <a:lnTo>
                  <a:pt x="87" y="80"/>
                </a:lnTo>
                <a:lnTo>
                  <a:pt x="86" y="69"/>
                </a:lnTo>
                <a:lnTo>
                  <a:pt x="84" y="57"/>
                </a:lnTo>
                <a:lnTo>
                  <a:pt x="80" y="46"/>
                </a:lnTo>
                <a:lnTo>
                  <a:pt x="80" y="46"/>
                </a:lnTo>
                <a:lnTo>
                  <a:pt x="73" y="42"/>
                </a:lnTo>
                <a:lnTo>
                  <a:pt x="68" y="36"/>
                </a:lnTo>
                <a:lnTo>
                  <a:pt x="63" y="29"/>
                </a:lnTo>
                <a:lnTo>
                  <a:pt x="62" y="22"/>
                </a:lnTo>
                <a:lnTo>
                  <a:pt x="62" y="22"/>
                </a:lnTo>
                <a:lnTo>
                  <a:pt x="52" y="19"/>
                </a:lnTo>
                <a:lnTo>
                  <a:pt x="44" y="15"/>
                </a:lnTo>
                <a:lnTo>
                  <a:pt x="28" y="4"/>
                </a:lnTo>
                <a:lnTo>
                  <a:pt x="21" y="0"/>
                </a:lnTo>
                <a:lnTo>
                  <a:pt x="17" y="0"/>
                </a:lnTo>
                <a:lnTo>
                  <a:pt x="14" y="0"/>
                </a:lnTo>
                <a:lnTo>
                  <a:pt x="10" y="0"/>
                </a:lnTo>
                <a:lnTo>
                  <a:pt x="7" y="3"/>
                </a:lnTo>
                <a:lnTo>
                  <a:pt x="3" y="5"/>
                </a:lnTo>
                <a:lnTo>
                  <a:pt x="0" y="10"/>
                </a:lnTo>
                <a:lnTo>
                  <a:pt x="0" y="10"/>
                </a:lnTo>
                <a:lnTo>
                  <a:pt x="14" y="17"/>
                </a:lnTo>
                <a:lnTo>
                  <a:pt x="27" y="26"/>
                </a:lnTo>
                <a:lnTo>
                  <a:pt x="38" y="36"/>
                </a:lnTo>
                <a:lnTo>
                  <a:pt x="48" y="48"/>
                </a:lnTo>
                <a:lnTo>
                  <a:pt x="56" y="62"/>
                </a:lnTo>
                <a:lnTo>
                  <a:pt x="63" y="76"/>
                </a:lnTo>
                <a:lnTo>
                  <a:pt x="69" y="90"/>
                </a:lnTo>
                <a:lnTo>
                  <a:pt x="72" y="107"/>
                </a:lnTo>
                <a:lnTo>
                  <a:pt x="72" y="107"/>
                </a:lnTo>
                <a:lnTo>
                  <a:pt x="65" y="123"/>
                </a:lnTo>
                <a:lnTo>
                  <a:pt x="58" y="142"/>
                </a:lnTo>
                <a:lnTo>
                  <a:pt x="55" y="152"/>
                </a:lnTo>
                <a:lnTo>
                  <a:pt x="55" y="161"/>
                </a:lnTo>
                <a:lnTo>
                  <a:pt x="55" y="170"/>
                </a:lnTo>
                <a:lnTo>
                  <a:pt x="58" y="175"/>
                </a:lnTo>
                <a:lnTo>
                  <a:pt x="58" y="175"/>
                </a:lnTo>
                <a:close/>
              </a:path>
            </a:pathLst>
          </a:cu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0" name="Freeform 16"/>
          <p:cNvSpPr>
            <a:spLocks/>
          </p:cNvSpPr>
          <p:nvPr userDrawn="1"/>
        </p:nvSpPr>
        <p:spPr bwMode="auto">
          <a:xfrm>
            <a:off x="10382966" y="1043715"/>
            <a:ext cx="35865" cy="58281"/>
          </a:xfrm>
          <a:custGeom>
            <a:avLst/>
            <a:gdLst>
              <a:gd name="T0" fmla="*/ 17 w 24"/>
              <a:gd name="T1" fmla="*/ 0 h 39"/>
              <a:gd name="T2" fmla="*/ 17 w 24"/>
              <a:gd name="T3" fmla="*/ 0 h 39"/>
              <a:gd name="T4" fmla="*/ 9 w 24"/>
              <a:gd name="T5" fmla="*/ 8 h 39"/>
              <a:gd name="T6" fmla="*/ 4 w 24"/>
              <a:gd name="T7" fmla="*/ 14 h 39"/>
              <a:gd name="T8" fmla="*/ 2 w 24"/>
              <a:gd name="T9" fmla="*/ 21 h 39"/>
              <a:gd name="T10" fmla="*/ 0 w 24"/>
              <a:gd name="T11" fmla="*/ 26 h 39"/>
              <a:gd name="T12" fmla="*/ 0 w 24"/>
              <a:gd name="T13" fmla="*/ 32 h 39"/>
              <a:gd name="T14" fmla="*/ 3 w 24"/>
              <a:gd name="T15" fmla="*/ 36 h 39"/>
              <a:gd name="T16" fmla="*/ 10 w 24"/>
              <a:gd name="T17" fmla="*/ 39 h 39"/>
              <a:gd name="T18" fmla="*/ 10 w 24"/>
              <a:gd name="T19" fmla="*/ 39 h 39"/>
              <a:gd name="T20" fmla="*/ 16 w 24"/>
              <a:gd name="T21" fmla="*/ 30 h 39"/>
              <a:gd name="T22" fmla="*/ 21 w 24"/>
              <a:gd name="T23" fmla="*/ 19 h 39"/>
              <a:gd name="T24" fmla="*/ 24 w 24"/>
              <a:gd name="T25" fmla="*/ 14 h 39"/>
              <a:gd name="T26" fmla="*/ 24 w 24"/>
              <a:gd name="T27" fmla="*/ 8 h 39"/>
              <a:gd name="T28" fmla="*/ 21 w 24"/>
              <a:gd name="T29" fmla="*/ 4 h 39"/>
              <a:gd name="T30" fmla="*/ 17 w 24"/>
              <a:gd name="T31" fmla="*/ 0 h 39"/>
              <a:gd name="T32" fmla="*/ 17 w 24"/>
              <a:gd name="T3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" h="39">
                <a:moveTo>
                  <a:pt x="17" y="0"/>
                </a:moveTo>
                <a:lnTo>
                  <a:pt x="17" y="0"/>
                </a:lnTo>
                <a:lnTo>
                  <a:pt x="9" y="8"/>
                </a:lnTo>
                <a:lnTo>
                  <a:pt x="4" y="14"/>
                </a:lnTo>
                <a:lnTo>
                  <a:pt x="2" y="21"/>
                </a:lnTo>
                <a:lnTo>
                  <a:pt x="0" y="26"/>
                </a:lnTo>
                <a:lnTo>
                  <a:pt x="0" y="32"/>
                </a:lnTo>
                <a:lnTo>
                  <a:pt x="3" y="36"/>
                </a:lnTo>
                <a:lnTo>
                  <a:pt x="10" y="39"/>
                </a:lnTo>
                <a:lnTo>
                  <a:pt x="10" y="39"/>
                </a:lnTo>
                <a:lnTo>
                  <a:pt x="16" y="30"/>
                </a:lnTo>
                <a:lnTo>
                  <a:pt x="21" y="19"/>
                </a:lnTo>
                <a:lnTo>
                  <a:pt x="24" y="14"/>
                </a:lnTo>
                <a:lnTo>
                  <a:pt x="24" y="8"/>
                </a:lnTo>
                <a:lnTo>
                  <a:pt x="21" y="4"/>
                </a:lnTo>
                <a:lnTo>
                  <a:pt x="17" y="0"/>
                </a:lnTo>
                <a:lnTo>
                  <a:pt x="17" y="0"/>
                </a:lnTo>
                <a:close/>
              </a:path>
            </a:pathLst>
          </a:cu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1" name="Freeform 17"/>
          <p:cNvSpPr>
            <a:spLocks noEditPoints="1"/>
          </p:cNvSpPr>
          <p:nvPr userDrawn="1"/>
        </p:nvSpPr>
        <p:spPr bwMode="auto">
          <a:xfrm>
            <a:off x="9480358" y="112713"/>
            <a:ext cx="1183552" cy="1185048"/>
          </a:xfrm>
          <a:custGeom>
            <a:avLst/>
            <a:gdLst>
              <a:gd name="T0" fmla="*/ 0 w 792"/>
              <a:gd name="T1" fmla="*/ 680 h 793"/>
              <a:gd name="T2" fmla="*/ 690 w 792"/>
              <a:gd name="T3" fmla="*/ 791 h 793"/>
              <a:gd name="T4" fmla="*/ 735 w 792"/>
              <a:gd name="T5" fmla="*/ 645 h 793"/>
              <a:gd name="T6" fmla="*/ 759 w 792"/>
              <a:gd name="T7" fmla="*/ 34 h 793"/>
              <a:gd name="T8" fmla="*/ 559 w 792"/>
              <a:gd name="T9" fmla="*/ 236 h 793"/>
              <a:gd name="T10" fmla="*/ 187 w 792"/>
              <a:gd name="T11" fmla="*/ 268 h 793"/>
              <a:gd name="T12" fmla="*/ 176 w 792"/>
              <a:gd name="T13" fmla="*/ 235 h 793"/>
              <a:gd name="T14" fmla="*/ 104 w 792"/>
              <a:gd name="T15" fmla="*/ 291 h 793"/>
              <a:gd name="T16" fmla="*/ 315 w 792"/>
              <a:gd name="T17" fmla="*/ 542 h 793"/>
              <a:gd name="T18" fmla="*/ 420 w 792"/>
              <a:gd name="T19" fmla="*/ 534 h 793"/>
              <a:gd name="T20" fmla="*/ 410 w 792"/>
              <a:gd name="T21" fmla="*/ 448 h 793"/>
              <a:gd name="T22" fmla="*/ 426 w 792"/>
              <a:gd name="T23" fmla="*/ 506 h 793"/>
              <a:gd name="T24" fmla="*/ 302 w 792"/>
              <a:gd name="T25" fmla="*/ 509 h 793"/>
              <a:gd name="T26" fmla="*/ 309 w 792"/>
              <a:gd name="T27" fmla="*/ 468 h 793"/>
              <a:gd name="T28" fmla="*/ 228 w 792"/>
              <a:gd name="T29" fmla="*/ 607 h 793"/>
              <a:gd name="T30" fmla="*/ 214 w 792"/>
              <a:gd name="T31" fmla="*/ 667 h 793"/>
              <a:gd name="T32" fmla="*/ 192 w 792"/>
              <a:gd name="T33" fmla="*/ 693 h 793"/>
              <a:gd name="T34" fmla="*/ 287 w 792"/>
              <a:gd name="T35" fmla="*/ 436 h 793"/>
              <a:gd name="T36" fmla="*/ 362 w 792"/>
              <a:gd name="T37" fmla="*/ 433 h 793"/>
              <a:gd name="T38" fmla="*/ 469 w 792"/>
              <a:gd name="T39" fmla="*/ 496 h 793"/>
              <a:gd name="T40" fmla="*/ 351 w 792"/>
              <a:gd name="T41" fmla="*/ 422 h 793"/>
              <a:gd name="T42" fmla="*/ 509 w 792"/>
              <a:gd name="T43" fmla="*/ 412 h 793"/>
              <a:gd name="T44" fmla="*/ 341 w 792"/>
              <a:gd name="T45" fmla="*/ 357 h 793"/>
              <a:gd name="T46" fmla="*/ 223 w 792"/>
              <a:gd name="T47" fmla="*/ 396 h 793"/>
              <a:gd name="T48" fmla="*/ 153 w 792"/>
              <a:gd name="T49" fmla="*/ 507 h 793"/>
              <a:gd name="T50" fmla="*/ 184 w 792"/>
              <a:gd name="T51" fmla="*/ 523 h 793"/>
              <a:gd name="T52" fmla="*/ 176 w 792"/>
              <a:gd name="T53" fmla="*/ 608 h 793"/>
              <a:gd name="T54" fmla="*/ 100 w 792"/>
              <a:gd name="T55" fmla="*/ 693 h 793"/>
              <a:gd name="T56" fmla="*/ 125 w 792"/>
              <a:gd name="T57" fmla="*/ 499 h 793"/>
              <a:gd name="T58" fmla="*/ 107 w 792"/>
              <a:gd name="T59" fmla="*/ 433 h 793"/>
              <a:gd name="T60" fmla="*/ 119 w 792"/>
              <a:gd name="T61" fmla="*/ 396 h 793"/>
              <a:gd name="T62" fmla="*/ 148 w 792"/>
              <a:gd name="T63" fmla="*/ 320 h 793"/>
              <a:gd name="T64" fmla="*/ 146 w 792"/>
              <a:gd name="T65" fmla="*/ 356 h 793"/>
              <a:gd name="T66" fmla="*/ 169 w 792"/>
              <a:gd name="T67" fmla="*/ 318 h 793"/>
              <a:gd name="T68" fmla="*/ 221 w 792"/>
              <a:gd name="T69" fmla="*/ 287 h 793"/>
              <a:gd name="T70" fmla="*/ 157 w 792"/>
              <a:gd name="T71" fmla="*/ 268 h 793"/>
              <a:gd name="T72" fmla="*/ 393 w 792"/>
              <a:gd name="T73" fmla="*/ 240 h 793"/>
              <a:gd name="T74" fmla="*/ 458 w 792"/>
              <a:gd name="T75" fmla="*/ 288 h 793"/>
              <a:gd name="T76" fmla="*/ 431 w 792"/>
              <a:gd name="T77" fmla="*/ 297 h 793"/>
              <a:gd name="T78" fmla="*/ 409 w 792"/>
              <a:gd name="T79" fmla="*/ 308 h 793"/>
              <a:gd name="T80" fmla="*/ 323 w 792"/>
              <a:gd name="T81" fmla="*/ 332 h 793"/>
              <a:gd name="T82" fmla="*/ 358 w 792"/>
              <a:gd name="T83" fmla="*/ 315 h 793"/>
              <a:gd name="T84" fmla="*/ 509 w 792"/>
              <a:gd name="T85" fmla="*/ 396 h 793"/>
              <a:gd name="T86" fmla="*/ 577 w 792"/>
              <a:gd name="T87" fmla="*/ 624 h 793"/>
              <a:gd name="T88" fmla="*/ 580 w 792"/>
              <a:gd name="T89" fmla="*/ 302 h 793"/>
              <a:gd name="T90" fmla="*/ 653 w 792"/>
              <a:gd name="T91" fmla="*/ 614 h 793"/>
              <a:gd name="T92" fmla="*/ 691 w 792"/>
              <a:gd name="T93" fmla="*/ 614 h 793"/>
              <a:gd name="T94" fmla="*/ 672 w 792"/>
              <a:gd name="T95" fmla="*/ 680 h 793"/>
              <a:gd name="T96" fmla="*/ 608 w 792"/>
              <a:gd name="T97" fmla="*/ 686 h 793"/>
              <a:gd name="T98" fmla="*/ 606 w 792"/>
              <a:gd name="T99" fmla="*/ 611 h 793"/>
              <a:gd name="T100" fmla="*/ 590 w 792"/>
              <a:gd name="T101" fmla="*/ 437 h 793"/>
              <a:gd name="T102" fmla="*/ 610 w 792"/>
              <a:gd name="T103" fmla="*/ 375 h 793"/>
              <a:gd name="T104" fmla="*/ 677 w 792"/>
              <a:gd name="T105" fmla="*/ 541 h 793"/>
              <a:gd name="T106" fmla="*/ 555 w 792"/>
              <a:gd name="T107" fmla="*/ 326 h 793"/>
              <a:gd name="T108" fmla="*/ 575 w 792"/>
              <a:gd name="T109" fmla="*/ 288 h 793"/>
              <a:gd name="T110" fmla="*/ 572 w 792"/>
              <a:gd name="T111" fmla="*/ 454 h 793"/>
              <a:gd name="T112" fmla="*/ 584 w 792"/>
              <a:gd name="T113" fmla="*/ 517 h 793"/>
              <a:gd name="T114" fmla="*/ 694 w 792"/>
              <a:gd name="T115" fmla="*/ 336 h 793"/>
              <a:gd name="T116" fmla="*/ 618 w 792"/>
              <a:gd name="T117" fmla="*/ 280 h 793"/>
              <a:gd name="T118" fmla="*/ 569 w 792"/>
              <a:gd name="T119" fmla="*/ 235 h 793"/>
              <a:gd name="T120" fmla="*/ 674 w 792"/>
              <a:gd name="T121" fmla="*/ 256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92" h="793">
                <a:moveTo>
                  <a:pt x="680" y="0"/>
                </a:moveTo>
                <a:lnTo>
                  <a:pt x="112" y="0"/>
                </a:lnTo>
                <a:lnTo>
                  <a:pt x="112" y="0"/>
                </a:lnTo>
                <a:lnTo>
                  <a:pt x="101" y="1"/>
                </a:lnTo>
                <a:lnTo>
                  <a:pt x="90" y="3"/>
                </a:lnTo>
                <a:lnTo>
                  <a:pt x="80" y="6"/>
                </a:lnTo>
                <a:lnTo>
                  <a:pt x="69" y="10"/>
                </a:lnTo>
                <a:lnTo>
                  <a:pt x="59" y="14"/>
                </a:lnTo>
                <a:lnTo>
                  <a:pt x="51" y="20"/>
                </a:lnTo>
                <a:lnTo>
                  <a:pt x="42" y="27"/>
                </a:lnTo>
                <a:lnTo>
                  <a:pt x="34" y="34"/>
                </a:lnTo>
                <a:lnTo>
                  <a:pt x="27" y="41"/>
                </a:lnTo>
                <a:lnTo>
                  <a:pt x="20" y="51"/>
                </a:lnTo>
                <a:lnTo>
                  <a:pt x="14" y="59"/>
                </a:lnTo>
                <a:lnTo>
                  <a:pt x="10" y="69"/>
                </a:lnTo>
                <a:lnTo>
                  <a:pt x="6" y="79"/>
                </a:lnTo>
                <a:lnTo>
                  <a:pt x="3" y="90"/>
                </a:lnTo>
                <a:lnTo>
                  <a:pt x="1" y="101"/>
                </a:lnTo>
                <a:lnTo>
                  <a:pt x="0" y="112"/>
                </a:lnTo>
                <a:lnTo>
                  <a:pt x="0" y="680"/>
                </a:lnTo>
                <a:lnTo>
                  <a:pt x="0" y="680"/>
                </a:lnTo>
                <a:lnTo>
                  <a:pt x="1" y="691"/>
                </a:lnTo>
                <a:lnTo>
                  <a:pt x="3" y="703"/>
                </a:lnTo>
                <a:lnTo>
                  <a:pt x="6" y="712"/>
                </a:lnTo>
                <a:lnTo>
                  <a:pt x="10" y="724"/>
                </a:lnTo>
                <a:lnTo>
                  <a:pt x="14" y="734"/>
                </a:lnTo>
                <a:lnTo>
                  <a:pt x="20" y="742"/>
                </a:lnTo>
                <a:lnTo>
                  <a:pt x="27" y="752"/>
                </a:lnTo>
                <a:lnTo>
                  <a:pt x="34" y="759"/>
                </a:lnTo>
                <a:lnTo>
                  <a:pt x="42" y="766"/>
                </a:lnTo>
                <a:lnTo>
                  <a:pt x="51" y="773"/>
                </a:lnTo>
                <a:lnTo>
                  <a:pt x="59" y="779"/>
                </a:lnTo>
                <a:lnTo>
                  <a:pt x="69" y="783"/>
                </a:lnTo>
                <a:lnTo>
                  <a:pt x="80" y="787"/>
                </a:lnTo>
                <a:lnTo>
                  <a:pt x="90" y="790"/>
                </a:lnTo>
                <a:lnTo>
                  <a:pt x="101" y="791"/>
                </a:lnTo>
                <a:lnTo>
                  <a:pt x="112" y="793"/>
                </a:lnTo>
                <a:lnTo>
                  <a:pt x="680" y="793"/>
                </a:lnTo>
                <a:lnTo>
                  <a:pt x="680" y="793"/>
                </a:lnTo>
                <a:lnTo>
                  <a:pt x="690" y="791"/>
                </a:lnTo>
                <a:lnTo>
                  <a:pt x="700" y="790"/>
                </a:lnTo>
                <a:lnTo>
                  <a:pt x="710" y="788"/>
                </a:lnTo>
                <a:lnTo>
                  <a:pt x="719" y="786"/>
                </a:lnTo>
                <a:lnTo>
                  <a:pt x="736" y="777"/>
                </a:lnTo>
                <a:lnTo>
                  <a:pt x="752" y="766"/>
                </a:lnTo>
                <a:lnTo>
                  <a:pt x="766" y="752"/>
                </a:lnTo>
                <a:lnTo>
                  <a:pt x="777" y="736"/>
                </a:lnTo>
                <a:lnTo>
                  <a:pt x="785" y="719"/>
                </a:lnTo>
                <a:lnTo>
                  <a:pt x="788" y="710"/>
                </a:lnTo>
                <a:lnTo>
                  <a:pt x="791" y="701"/>
                </a:lnTo>
                <a:lnTo>
                  <a:pt x="791" y="701"/>
                </a:lnTo>
                <a:lnTo>
                  <a:pt x="780" y="700"/>
                </a:lnTo>
                <a:lnTo>
                  <a:pt x="769" y="696"/>
                </a:lnTo>
                <a:lnTo>
                  <a:pt x="760" y="690"/>
                </a:lnTo>
                <a:lnTo>
                  <a:pt x="752" y="684"/>
                </a:lnTo>
                <a:lnTo>
                  <a:pt x="745" y="676"/>
                </a:lnTo>
                <a:lnTo>
                  <a:pt x="739" y="666"/>
                </a:lnTo>
                <a:lnTo>
                  <a:pt x="736" y="656"/>
                </a:lnTo>
                <a:lnTo>
                  <a:pt x="735" y="645"/>
                </a:lnTo>
                <a:lnTo>
                  <a:pt x="735" y="645"/>
                </a:lnTo>
                <a:lnTo>
                  <a:pt x="736" y="634"/>
                </a:lnTo>
                <a:lnTo>
                  <a:pt x="740" y="623"/>
                </a:lnTo>
                <a:lnTo>
                  <a:pt x="745" y="614"/>
                </a:lnTo>
                <a:lnTo>
                  <a:pt x="752" y="606"/>
                </a:lnTo>
                <a:lnTo>
                  <a:pt x="760" y="599"/>
                </a:lnTo>
                <a:lnTo>
                  <a:pt x="770" y="593"/>
                </a:lnTo>
                <a:lnTo>
                  <a:pt x="780" y="590"/>
                </a:lnTo>
                <a:lnTo>
                  <a:pt x="791" y="589"/>
                </a:lnTo>
                <a:lnTo>
                  <a:pt x="791" y="589"/>
                </a:lnTo>
                <a:lnTo>
                  <a:pt x="792" y="589"/>
                </a:lnTo>
                <a:lnTo>
                  <a:pt x="792" y="112"/>
                </a:lnTo>
                <a:lnTo>
                  <a:pt x="792" y="112"/>
                </a:lnTo>
                <a:lnTo>
                  <a:pt x="792" y="101"/>
                </a:lnTo>
                <a:lnTo>
                  <a:pt x="790" y="90"/>
                </a:lnTo>
                <a:lnTo>
                  <a:pt x="787" y="79"/>
                </a:lnTo>
                <a:lnTo>
                  <a:pt x="784" y="69"/>
                </a:lnTo>
                <a:lnTo>
                  <a:pt x="778" y="59"/>
                </a:lnTo>
                <a:lnTo>
                  <a:pt x="773" y="51"/>
                </a:lnTo>
                <a:lnTo>
                  <a:pt x="767" y="41"/>
                </a:lnTo>
                <a:lnTo>
                  <a:pt x="759" y="34"/>
                </a:lnTo>
                <a:lnTo>
                  <a:pt x="752" y="27"/>
                </a:lnTo>
                <a:lnTo>
                  <a:pt x="743" y="20"/>
                </a:lnTo>
                <a:lnTo>
                  <a:pt x="733" y="14"/>
                </a:lnTo>
                <a:lnTo>
                  <a:pt x="724" y="10"/>
                </a:lnTo>
                <a:lnTo>
                  <a:pt x="714" y="6"/>
                </a:lnTo>
                <a:lnTo>
                  <a:pt x="703" y="3"/>
                </a:lnTo>
                <a:lnTo>
                  <a:pt x="691" y="1"/>
                </a:lnTo>
                <a:lnTo>
                  <a:pt x="680" y="0"/>
                </a:lnTo>
                <a:lnTo>
                  <a:pt x="680" y="0"/>
                </a:lnTo>
                <a:close/>
                <a:moveTo>
                  <a:pt x="635" y="235"/>
                </a:moveTo>
                <a:lnTo>
                  <a:pt x="635" y="235"/>
                </a:lnTo>
                <a:lnTo>
                  <a:pt x="634" y="236"/>
                </a:lnTo>
                <a:lnTo>
                  <a:pt x="631" y="236"/>
                </a:lnTo>
                <a:lnTo>
                  <a:pt x="631" y="236"/>
                </a:lnTo>
                <a:lnTo>
                  <a:pt x="628" y="235"/>
                </a:lnTo>
                <a:lnTo>
                  <a:pt x="635" y="235"/>
                </a:lnTo>
                <a:close/>
                <a:moveTo>
                  <a:pt x="555" y="235"/>
                </a:moveTo>
                <a:lnTo>
                  <a:pt x="558" y="235"/>
                </a:lnTo>
                <a:lnTo>
                  <a:pt x="558" y="235"/>
                </a:lnTo>
                <a:lnTo>
                  <a:pt x="559" y="236"/>
                </a:lnTo>
                <a:lnTo>
                  <a:pt x="559" y="236"/>
                </a:lnTo>
                <a:lnTo>
                  <a:pt x="555" y="236"/>
                </a:lnTo>
                <a:lnTo>
                  <a:pt x="555" y="235"/>
                </a:lnTo>
                <a:close/>
                <a:moveTo>
                  <a:pt x="294" y="235"/>
                </a:moveTo>
                <a:lnTo>
                  <a:pt x="294" y="235"/>
                </a:lnTo>
                <a:lnTo>
                  <a:pt x="282" y="237"/>
                </a:lnTo>
                <a:lnTo>
                  <a:pt x="271" y="242"/>
                </a:lnTo>
                <a:lnTo>
                  <a:pt x="271" y="242"/>
                </a:lnTo>
                <a:lnTo>
                  <a:pt x="266" y="237"/>
                </a:lnTo>
                <a:lnTo>
                  <a:pt x="260" y="235"/>
                </a:lnTo>
                <a:lnTo>
                  <a:pt x="294" y="235"/>
                </a:lnTo>
                <a:close/>
                <a:moveTo>
                  <a:pt x="242" y="235"/>
                </a:moveTo>
                <a:lnTo>
                  <a:pt x="242" y="235"/>
                </a:lnTo>
                <a:lnTo>
                  <a:pt x="235" y="237"/>
                </a:lnTo>
                <a:lnTo>
                  <a:pt x="228" y="243"/>
                </a:lnTo>
                <a:lnTo>
                  <a:pt x="215" y="253"/>
                </a:lnTo>
                <a:lnTo>
                  <a:pt x="201" y="264"/>
                </a:lnTo>
                <a:lnTo>
                  <a:pt x="194" y="267"/>
                </a:lnTo>
                <a:lnTo>
                  <a:pt x="187" y="268"/>
                </a:lnTo>
                <a:lnTo>
                  <a:pt x="187" y="268"/>
                </a:lnTo>
                <a:lnTo>
                  <a:pt x="181" y="264"/>
                </a:lnTo>
                <a:lnTo>
                  <a:pt x="173" y="260"/>
                </a:lnTo>
                <a:lnTo>
                  <a:pt x="173" y="260"/>
                </a:lnTo>
                <a:lnTo>
                  <a:pt x="164" y="260"/>
                </a:lnTo>
                <a:lnTo>
                  <a:pt x="150" y="260"/>
                </a:lnTo>
                <a:lnTo>
                  <a:pt x="145" y="259"/>
                </a:lnTo>
                <a:lnTo>
                  <a:pt x="139" y="257"/>
                </a:lnTo>
                <a:lnTo>
                  <a:pt x="135" y="253"/>
                </a:lnTo>
                <a:lnTo>
                  <a:pt x="132" y="247"/>
                </a:lnTo>
                <a:lnTo>
                  <a:pt x="132" y="247"/>
                </a:lnTo>
                <a:lnTo>
                  <a:pt x="146" y="250"/>
                </a:lnTo>
                <a:lnTo>
                  <a:pt x="164" y="250"/>
                </a:lnTo>
                <a:lnTo>
                  <a:pt x="184" y="247"/>
                </a:lnTo>
                <a:lnTo>
                  <a:pt x="205" y="242"/>
                </a:lnTo>
                <a:lnTo>
                  <a:pt x="205" y="242"/>
                </a:lnTo>
                <a:lnTo>
                  <a:pt x="205" y="235"/>
                </a:lnTo>
                <a:lnTo>
                  <a:pt x="242" y="235"/>
                </a:lnTo>
                <a:close/>
                <a:moveTo>
                  <a:pt x="100" y="235"/>
                </a:moveTo>
                <a:lnTo>
                  <a:pt x="176" y="235"/>
                </a:lnTo>
                <a:lnTo>
                  <a:pt x="176" y="235"/>
                </a:lnTo>
                <a:lnTo>
                  <a:pt x="173" y="239"/>
                </a:lnTo>
                <a:lnTo>
                  <a:pt x="169" y="242"/>
                </a:lnTo>
                <a:lnTo>
                  <a:pt x="169" y="242"/>
                </a:lnTo>
                <a:lnTo>
                  <a:pt x="159" y="240"/>
                </a:lnTo>
                <a:lnTo>
                  <a:pt x="149" y="239"/>
                </a:lnTo>
                <a:lnTo>
                  <a:pt x="139" y="240"/>
                </a:lnTo>
                <a:lnTo>
                  <a:pt x="129" y="242"/>
                </a:lnTo>
                <a:lnTo>
                  <a:pt x="121" y="245"/>
                </a:lnTo>
                <a:lnTo>
                  <a:pt x="112" y="249"/>
                </a:lnTo>
                <a:lnTo>
                  <a:pt x="105" y="253"/>
                </a:lnTo>
                <a:lnTo>
                  <a:pt x="100" y="259"/>
                </a:lnTo>
                <a:lnTo>
                  <a:pt x="100" y="235"/>
                </a:lnTo>
                <a:close/>
                <a:moveTo>
                  <a:pt x="100" y="270"/>
                </a:moveTo>
                <a:lnTo>
                  <a:pt x="100" y="270"/>
                </a:lnTo>
                <a:lnTo>
                  <a:pt x="101" y="275"/>
                </a:lnTo>
                <a:lnTo>
                  <a:pt x="100" y="281"/>
                </a:lnTo>
                <a:lnTo>
                  <a:pt x="100" y="270"/>
                </a:lnTo>
                <a:close/>
                <a:moveTo>
                  <a:pt x="100" y="289"/>
                </a:moveTo>
                <a:lnTo>
                  <a:pt x="100" y="289"/>
                </a:lnTo>
                <a:lnTo>
                  <a:pt x="104" y="291"/>
                </a:lnTo>
                <a:lnTo>
                  <a:pt x="108" y="294"/>
                </a:lnTo>
                <a:lnTo>
                  <a:pt x="111" y="299"/>
                </a:lnTo>
                <a:lnTo>
                  <a:pt x="111" y="302"/>
                </a:lnTo>
                <a:lnTo>
                  <a:pt x="111" y="305"/>
                </a:lnTo>
                <a:lnTo>
                  <a:pt x="111" y="305"/>
                </a:lnTo>
                <a:lnTo>
                  <a:pt x="104" y="306"/>
                </a:lnTo>
                <a:lnTo>
                  <a:pt x="100" y="305"/>
                </a:lnTo>
                <a:lnTo>
                  <a:pt x="100" y="289"/>
                </a:lnTo>
                <a:close/>
                <a:moveTo>
                  <a:pt x="100" y="590"/>
                </a:moveTo>
                <a:lnTo>
                  <a:pt x="100" y="590"/>
                </a:lnTo>
                <a:lnTo>
                  <a:pt x="103" y="592"/>
                </a:lnTo>
                <a:lnTo>
                  <a:pt x="104" y="593"/>
                </a:lnTo>
                <a:lnTo>
                  <a:pt x="103" y="596"/>
                </a:lnTo>
                <a:lnTo>
                  <a:pt x="103" y="596"/>
                </a:lnTo>
                <a:lnTo>
                  <a:pt x="100" y="600"/>
                </a:lnTo>
                <a:lnTo>
                  <a:pt x="100" y="590"/>
                </a:lnTo>
                <a:close/>
                <a:moveTo>
                  <a:pt x="344" y="549"/>
                </a:moveTo>
                <a:lnTo>
                  <a:pt x="315" y="549"/>
                </a:lnTo>
                <a:lnTo>
                  <a:pt x="315" y="549"/>
                </a:lnTo>
                <a:lnTo>
                  <a:pt x="315" y="542"/>
                </a:lnTo>
                <a:lnTo>
                  <a:pt x="312" y="538"/>
                </a:lnTo>
                <a:lnTo>
                  <a:pt x="306" y="528"/>
                </a:lnTo>
                <a:lnTo>
                  <a:pt x="305" y="524"/>
                </a:lnTo>
                <a:lnTo>
                  <a:pt x="306" y="520"/>
                </a:lnTo>
                <a:lnTo>
                  <a:pt x="309" y="517"/>
                </a:lnTo>
                <a:lnTo>
                  <a:pt x="315" y="514"/>
                </a:lnTo>
                <a:lnTo>
                  <a:pt x="315" y="514"/>
                </a:lnTo>
                <a:lnTo>
                  <a:pt x="322" y="526"/>
                </a:lnTo>
                <a:lnTo>
                  <a:pt x="330" y="537"/>
                </a:lnTo>
                <a:lnTo>
                  <a:pt x="341" y="544"/>
                </a:lnTo>
                <a:lnTo>
                  <a:pt x="353" y="548"/>
                </a:lnTo>
                <a:lnTo>
                  <a:pt x="353" y="548"/>
                </a:lnTo>
                <a:lnTo>
                  <a:pt x="344" y="549"/>
                </a:lnTo>
                <a:lnTo>
                  <a:pt x="344" y="549"/>
                </a:lnTo>
                <a:close/>
                <a:moveTo>
                  <a:pt x="465" y="504"/>
                </a:moveTo>
                <a:lnTo>
                  <a:pt x="465" y="504"/>
                </a:lnTo>
                <a:lnTo>
                  <a:pt x="455" y="513"/>
                </a:lnTo>
                <a:lnTo>
                  <a:pt x="444" y="521"/>
                </a:lnTo>
                <a:lnTo>
                  <a:pt x="433" y="528"/>
                </a:lnTo>
                <a:lnTo>
                  <a:pt x="420" y="534"/>
                </a:lnTo>
                <a:lnTo>
                  <a:pt x="420" y="534"/>
                </a:lnTo>
                <a:lnTo>
                  <a:pt x="420" y="520"/>
                </a:lnTo>
                <a:lnTo>
                  <a:pt x="420" y="520"/>
                </a:lnTo>
                <a:lnTo>
                  <a:pt x="426" y="520"/>
                </a:lnTo>
                <a:lnTo>
                  <a:pt x="431" y="520"/>
                </a:lnTo>
                <a:lnTo>
                  <a:pt x="434" y="519"/>
                </a:lnTo>
                <a:lnTo>
                  <a:pt x="437" y="516"/>
                </a:lnTo>
                <a:lnTo>
                  <a:pt x="443" y="512"/>
                </a:lnTo>
                <a:lnTo>
                  <a:pt x="445" y="509"/>
                </a:lnTo>
                <a:lnTo>
                  <a:pt x="450" y="507"/>
                </a:lnTo>
                <a:lnTo>
                  <a:pt x="450" y="507"/>
                </a:lnTo>
                <a:lnTo>
                  <a:pt x="451" y="496"/>
                </a:lnTo>
                <a:lnTo>
                  <a:pt x="450" y="483"/>
                </a:lnTo>
                <a:lnTo>
                  <a:pt x="445" y="472"/>
                </a:lnTo>
                <a:lnTo>
                  <a:pt x="438" y="462"/>
                </a:lnTo>
                <a:lnTo>
                  <a:pt x="434" y="458"/>
                </a:lnTo>
                <a:lnTo>
                  <a:pt x="429" y="454"/>
                </a:lnTo>
                <a:lnTo>
                  <a:pt x="423" y="451"/>
                </a:lnTo>
                <a:lnTo>
                  <a:pt x="417" y="450"/>
                </a:lnTo>
                <a:lnTo>
                  <a:pt x="410" y="448"/>
                </a:lnTo>
                <a:lnTo>
                  <a:pt x="403" y="448"/>
                </a:lnTo>
                <a:lnTo>
                  <a:pt x="396" y="448"/>
                </a:lnTo>
                <a:lnTo>
                  <a:pt x="388" y="450"/>
                </a:lnTo>
                <a:lnTo>
                  <a:pt x="388" y="450"/>
                </a:lnTo>
                <a:lnTo>
                  <a:pt x="386" y="455"/>
                </a:lnTo>
                <a:lnTo>
                  <a:pt x="388" y="458"/>
                </a:lnTo>
                <a:lnTo>
                  <a:pt x="389" y="461"/>
                </a:lnTo>
                <a:lnTo>
                  <a:pt x="391" y="464"/>
                </a:lnTo>
                <a:lnTo>
                  <a:pt x="396" y="467"/>
                </a:lnTo>
                <a:lnTo>
                  <a:pt x="405" y="468"/>
                </a:lnTo>
                <a:lnTo>
                  <a:pt x="420" y="471"/>
                </a:lnTo>
                <a:lnTo>
                  <a:pt x="427" y="474"/>
                </a:lnTo>
                <a:lnTo>
                  <a:pt x="429" y="475"/>
                </a:lnTo>
                <a:lnTo>
                  <a:pt x="431" y="478"/>
                </a:lnTo>
                <a:lnTo>
                  <a:pt x="431" y="478"/>
                </a:lnTo>
                <a:lnTo>
                  <a:pt x="433" y="485"/>
                </a:lnTo>
                <a:lnTo>
                  <a:pt x="433" y="490"/>
                </a:lnTo>
                <a:lnTo>
                  <a:pt x="431" y="496"/>
                </a:lnTo>
                <a:lnTo>
                  <a:pt x="429" y="502"/>
                </a:lnTo>
                <a:lnTo>
                  <a:pt x="426" y="506"/>
                </a:lnTo>
                <a:lnTo>
                  <a:pt x="422" y="510"/>
                </a:lnTo>
                <a:lnTo>
                  <a:pt x="412" y="517"/>
                </a:lnTo>
                <a:lnTo>
                  <a:pt x="389" y="530"/>
                </a:lnTo>
                <a:lnTo>
                  <a:pt x="378" y="537"/>
                </a:lnTo>
                <a:lnTo>
                  <a:pt x="370" y="544"/>
                </a:lnTo>
                <a:lnTo>
                  <a:pt x="370" y="544"/>
                </a:lnTo>
                <a:lnTo>
                  <a:pt x="364" y="542"/>
                </a:lnTo>
                <a:lnTo>
                  <a:pt x="360" y="540"/>
                </a:lnTo>
                <a:lnTo>
                  <a:pt x="353" y="533"/>
                </a:lnTo>
                <a:lnTo>
                  <a:pt x="347" y="524"/>
                </a:lnTo>
                <a:lnTo>
                  <a:pt x="343" y="514"/>
                </a:lnTo>
                <a:lnTo>
                  <a:pt x="339" y="504"/>
                </a:lnTo>
                <a:lnTo>
                  <a:pt x="334" y="496"/>
                </a:lnTo>
                <a:lnTo>
                  <a:pt x="327" y="489"/>
                </a:lnTo>
                <a:lnTo>
                  <a:pt x="323" y="486"/>
                </a:lnTo>
                <a:lnTo>
                  <a:pt x="318" y="483"/>
                </a:lnTo>
                <a:lnTo>
                  <a:pt x="318" y="483"/>
                </a:lnTo>
                <a:lnTo>
                  <a:pt x="315" y="490"/>
                </a:lnTo>
                <a:lnTo>
                  <a:pt x="311" y="496"/>
                </a:lnTo>
                <a:lnTo>
                  <a:pt x="302" y="509"/>
                </a:lnTo>
                <a:lnTo>
                  <a:pt x="299" y="514"/>
                </a:lnTo>
                <a:lnTo>
                  <a:pt x="295" y="521"/>
                </a:lnTo>
                <a:lnTo>
                  <a:pt x="294" y="528"/>
                </a:lnTo>
                <a:lnTo>
                  <a:pt x="292" y="535"/>
                </a:lnTo>
                <a:lnTo>
                  <a:pt x="292" y="535"/>
                </a:lnTo>
                <a:lnTo>
                  <a:pt x="296" y="541"/>
                </a:lnTo>
                <a:lnTo>
                  <a:pt x="298" y="545"/>
                </a:lnTo>
                <a:lnTo>
                  <a:pt x="299" y="549"/>
                </a:lnTo>
                <a:lnTo>
                  <a:pt x="264" y="549"/>
                </a:lnTo>
                <a:lnTo>
                  <a:pt x="264" y="549"/>
                </a:lnTo>
                <a:lnTo>
                  <a:pt x="264" y="537"/>
                </a:lnTo>
                <a:lnTo>
                  <a:pt x="266" y="531"/>
                </a:lnTo>
                <a:lnTo>
                  <a:pt x="267" y="526"/>
                </a:lnTo>
                <a:lnTo>
                  <a:pt x="267" y="526"/>
                </a:lnTo>
                <a:lnTo>
                  <a:pt x="273" y="516"/>
                </a:lnTo>
                <a:lnTo>
                  <a:pt x="278" y="507"/>
                </a:lnTo>
                <a:lnTo>
                  <a:pt x="292" y="492"/>
                </a:lnTo>
                <a:lnTo>
                  <a:pt x="299" y="485"/>
                </a:lnTo>
                <a:lnTo>
                  <a:pt x="305" y="476"/>
                </a:lnTo>
                <a:lnTo>
                  <a:pt x="309" y="468"/>
                </a:lnTo>
                <a:lnTo>
                  <a:pt x="311" y="460"/>
                </a:lnTo>
                <a:lnTo>
                  <a:pt x="311" y="460"/>
                </a:lnTo>
                <a:lnTo>
                  <a:pt x="289" y="460"/>
                </a:lnTo>
                <a:lnTo>
                  <a:pt x="289" y="460"/>
                </a:lnTo>
                <a:lnTo>
                  <a:pt x="289" y="467"/>
                </a:lnTo>
                <a:lnTo>
                  <a:pt x="288" y="474"/>
                </a:lnTo>
                <a:lnTo>
                  <a:pt x="284" y="478"/>
                </a:lnTo>
                <a:lnTo>
                  <a:pt x="280" y="482"/>
                </a:lnTo>
                <a:lnTo>
                  <a:pt x="268" y="490"/>
                </a:lnTo>
                <a:lnTo>
                  <a:pt x="264" y="495"/>
                </a:lnTo>
                <a:lnTo>
                  <a:pt x="260" y="499"/>
                </a:lnTo>
                <a:lnTo>
                  <a:pt x="260" y="499"/>
                </a:lnTo>
                <a:lnTo>
                  <a:pt x="254" y="509"/>
                </a:lnTo>
                <a:lnTo>
                  <a:pt x="250" y="521"/>
                </a:lnTo>
                <a:lnTo>
                  <a:pt x="242" y="549"/>
                </a:lnTo>
                <a:lnTo>
                  <a:pt x="242" y="549"/>
                </a:lnTo>
                <a:lnTo>
                  <a:pt x="239" y="565"/>
                </a:lnTo>
                <a:lnTo>
                  <a:pt x="239" y="565"/>
                </a:lnTo>
                <a:lnTo>
                  <a:pt x="233" y="587"/>
                </a:lnTo>
                <a:lnTo>
                  <a:pt x="228" y="607"/>
                </a:lnTo>
                <a:lnTo>
                  <a:pt x="228" y="607"/>
                </a:lnTo>
                <a:lnTo>
                  <a:pt x="223" y="613"/>
                </a:lnTo>
                <a:lnTo>
                  <a:pt x="219" y="618"/>
                </a:lnTo>
                <a:lnTo>
                  <a:pt x="215" y="624"/>
                </a:lnTo>
                <a:lnTo>
                  <a:pt x="212" y="628"/>
                </a:lnTo>
                <a:lnTo>
                  <a:pt x="212" y="628"/>
                </a:lnTo>
                <a:lnTo>
                  <a:pt x="214" y="632"/>
                </a:lnTo>
                <a:lnTo>
                  <a:pt x="216" y="634"/>
                </a:lnTo>
                <a:lnTo>
                  <a:pt x="219" y="637"/>
                </a:lnTo>
                <a:lnTo>
                  <a:pt x="219" y="638"/>
                </a:lnTo>
                <a:lnTo>
                  <a:pt x="219" y="638"/>
                </a:lnTo>
                <a:lnTo>
                  <a:pt x="218" y="642"/>
                </a:lnTo>
                <a:lnTo>
                  <a:pt x="215" y="646"/>
                </a:lnTo>
                <a:lnTo>
                  <a:pt x="208" y="653"/>
                </a:lnTo>
                <a:lnTo>
                  <a:pt x="205" y="658"/>
                </a:lnTo>
                <a:lnTo>
                  <a:pt x="204" y="662"/>
                </a:lnTo>
                <a:lnTo>
                  <a:pt x="204" y="666"/>
                </a:lnTo>
                <a:lnTo>
                  <a:pt x="205" y="670"/>
                </a:lnTo>
                <a:lnTo>
                  <a:pt x="205" y="670"/>
                </a:lnTo>
                <a:lnTo>
                  <a:pt x="214" y="667"/>
                </a:lnTo>
                <a:lnTo>
                  <a:pt x="221" y="663"/>
                </a:lnTo>
                <a:lnTo>
                  <a:pt x="226" y="658"/>
                </a:lnTo>
                <a:lnTo>
                  <a:pt x="230" y="652"/>
                </a:lnTo>
                <a:lnTo>
                  <a:pt x="233" y="645"/>
                </a:lnTo>
                <a:lnTo>
                  <a:pt x="236" y="637"/>
                </a:lnTo>
                <a:lnTo>
                  <a:pt x="239" y="621"/>
                </a:lnTo>
                <a:lnTo>
                  <a:pt x="239" y="689"/>
                </a:lnTo>
                <a:lnTo>
                  <a:pt x="239" y="689"/>
                </a:lnTo>
                <a:lnTo>
                  <a:pt x="236" y="693"/>
                </a:lnTo>
                <a:lnTo>
                  <a:pt x="209" y="693"/>
                </a:lnTo>
                <a:lnTo>
                  <a:pt x="209" y="693"/>
                </a:lnTo>
                <a:lnTo>
                  <a:pt x="211" y="687"/>
                </a:lnTo>
                <a:lnTo>
                  <a:pt x="209" y="680"/>
                </a:lnTo>
                <a:lnTo>
                  <a:pt x="207" y="676"/>
                </a:lnTo>
                <a:lnTo>
                  <a:pt x="205" y="675"/>
                </a:lnTo>
                <a:lnTo>
                  <a:pt x="201" y="675"/>
                </a:lnTo>
                <a:lnTo>
                  <a:pt x="201" y="675"/>
                </a:lnTo>
                <a:lnTo>
                  <a:pt x="201" y="679"/>
                </a:lnTo>
                <a:lnTo>
                  <a:pt x="198" y="683"/>
                </a:lnTo>
                <a:lnTo>
                  <a:pt x="192" y="693"/>
                </a:lnTo>
                <a:lnTo>
                  <a:pt x="170" y="693"/>
                </a:lnTo>
                <a:lnTo>
                  <a:pt x="170" y="693"/>
                </a:lnTo>
                <a:lnTo>
                  <a:pt x="177" y="672"/>
                </a:lnTo>
                <a:lnTo>
                  <a:pt x="184" y="651"/>
                </a:lnTo>
                <a:lnTo>
                  <a:pt x="195" y="608"/>
                </a:lnTo>
                <a:lnTo>
                  <a:pt x="201" y="587"/>
                </a:lnTo>
                <a:lnTo>
                  <a:pt x="209" y="568"/>
                </a:lnTo>
                <a:lnTo>
                  <a:pt x="218" y="549"/>
                </a:lnTo>
                <a:lnTo>
                  <a:pt x="225" y="540"/>
                </a:lnTo>
                <a:lnTo>
                  <a:pt x="230" y="533"/>
                </a:lnTo>
                <a:lnTo>
                  <a:pt x="230" y="533"/>
                </a:lnTo>
                <a:lnTo>
                  <a:pt x="229" y="526"/>
                </a:lnTo>
                <a:lnTo>
                  <a:pt x="230" y="519"/>
                </a:lnTo>
                <a:lnTo>
                  <a:pt x="232" y="513"/>
                </a:lnTo>
                <a:lnTo>
                  <a:pt x="235" y="506"/>
                </a:lnTo>
                <a:lnTo>
                  <a:pt x="242" y="495"/>
                </a:lnTo>
                <a:lnTo>
                  <a:pt x="251" y="482"/>
                </a:lnTo>
                <a:lnTo>
                  <a:pt x="274" y="457"/>
                </a:lnTo>
                <a:lnTo>
                  <a:pt x="282" y="443"/>
                </a:lnTo>
                <a:lnTo>
                  <a:pt x="287" y="436"/>
                </a:lnTo>
                <a:lnTo>
                  <a:pt x="289" y="429"/>
                </a:lnTo>
                <a:lnTo>
                  <a:pt x="289" y="429"/>
                </a:lnTo>
                <a:lnTo>
                  <a:pt x="282" y="427"/>
                </a:lnTo>
                <a:lnTo>
                  <a:pt x="326" y="427"/>
                </a:lnTo>
                <a:lnTo>
                  <a:pt x="326" y="427"/>
                </a:lnTo>
                <a:lnTo>
                  <a:pt x="330" y="427"/>
                </a:lnTo>
                <a:lnTo>
                  <a:pt x="330" y="427"/>
                </a:lnTo>
                <a:lnTo>
                  <a:pt x="326" y="431"/>
                </a:lnTo>
                <a:lnTo>
                  <a:pt x="322" y="437"/>
                </a:lnTo>
                <a:lnTo>
                  <a:pt x="320" y="443"/>
                </a:lnTo>
                <a:lnTo>
                  <a:pt x="322" y="450"/>
                </a:lnTo>
                <a:lnTo>
                  <a:pt x="322" y="450"/>
                </a:lnTo>
                <a:lnTo>
                  <a:pt x="330" y="450"/>
                </a:lnTo>
                <a:lnTo>
                  <a:pt x="337" y="450"/>
                </a:lnTo>
                <a:lnTo>
                  <a:pt x="344" y="447"/>
                </a:lnTo>
                <a:lnTo>
                  <a:pt x="350" y="444"/>
                </a:lnTo>
                <a:lnTo>
                  <a:pt x="358" y="438"/>
                </a:lnTo>
                <a:lnTo>
                  <a:pt x="361" y="436"/>
                </a:lnTo>
                <a:lnTo>
                  <a:pt x="362" y="433"/>
                </a:lnTo>
                <a:lnTo>
                  <a:pt x="362" y="433"/>
                </a:lnTo>
                <a:lnTo>
                  <a:pt x="368" y="434"/>
                </a:lnTo>
                <a:lnTo>
                  <a:pt x="374" y="436"/>
                </a:lnTo>
                <a:lnTo>
                  <a:pt x="389" y="436"/>
                </a:lnTo>
                <a:lnTo>
                  <a:pt x="403" y="433"/>
                </a:lnTo>
                <a:lnTo>
                  <a:pt x="413" y="429"/>
                </a:lnTo>
                <a:lnTo>
                  <a:pt x="413" y="429"/>
                </a:lnTo>
                <a:lnTo>
                  <a:pt x="422" y="436"/>
                </a:lnTo>
                <a:lnTo>
                  <a:pt x="433" y="440"/>
                </a:lnTo>
                <a:lnTo>
                  <a:pt x="454" y="447"/>
                </a:lnTo>
                <a:lnTo>
                  <a:pt x="464" y="450"/>
                </a:lnTo>
                <a:lnTo>
                  <a:pt x="472" y="454"/>
                </a:lnTo>
                <a:lnTo>
                  <a:pt x="476" y="457"/>
                </a:lnTo>
                <a:lnTo>
                  <a:pt x="479" y="460"/>
                </a:lnTo>
                <a:lnTo>
                  <a:pt x="481" y="464"/>
                </a:lnTo>
                <a:lnTo>
                  <a:pt x="482" y="468"/>
                </a:lnTo>
                <a:lnTo>
                  <a:pt x="482" y="468"/>
                </a:lnTo>
                <a:lnTo>
                  <a:pt x="482" y="474"/>
                </a:lnTo>
                <a:lnTo>
                  <a:pt x="481" y="478"/>
                </a:lnTo>
                <a:lnTo>
                  <a:pt x="475" y="486"/>
                </a:lnTo>
                <a:lnTo>
                  <a:pt x="469" y="496"/>
                </a:lnTo>
                <a:lnTo>
                  <a:pt x="466" y="500"/>
                </a:lnTo>
                <a:lnTo>
                  <a:pt x="465" y="504"/>
                </a:lnTo>
                <a:lnTo>
                  <a:pt x="465" y="504"/>
                </a:lnTo>
                <a:close/>
                <a:moveTo>
                  <a:pt x="499" y="454"/>
                </a:moveTo>
                <a:lnTo>
                  <a:pt x="499" y="454"/>
                </a:lnTo>
                <a:lnTo>
                  <a:pt x="488" y="444"/>
                </a:lnTo>
                <a:lnTo>
                  <a:pt x="475" y="436"/>
                </a:lnTo>
                <a:lnTo>
                  <a:pt x="461" y="427"/>
                </a:lnTo>
                <a:lnTo>
                  <a:pt x="445" y="422"/>
                </a:lnTo>
                <a:lnTo>
                  <a:pt x="430" y="419"/>
                </a:lnTo>
                <a:lnTo>
                  <a:pt x="413" y="417"/>
                </a:lnTo>
                <a:lnTo>
                  <a:pt x="405" y="419"/>
                </a:lnTo>
                <a:lnTo>
                  <a:pt x="396" y="420"/>
                </a:lnTo>
                <a:lnTo>
                  <a:pt x="388" y="423"/>
                </a:lnTo>
                <a:lnTo>
                  <a:pt x="381" y="426"/>
                </a:lnTo>
                <a:lnTo>
                  <a:pt x="381" y="426"/>
                </a:lnTo>
                <a:lnTo>
                  <a:pt x="375" y="424"/>
                </a:lnTo>
                <a:lnTo>
                  <a:pt x="368" y="423"/>
                </a:lnTo>
                <a:lnTo>
                  <a:pt x="360" y="422"/>
                </a:lnTo>
                <a:lnTo>
                  <a:pt x="351" y="422"/>
                </a:lnTo>
                <a:lnTo>
                  <a:pt x="351" y="422"/>
                </a:lnTo>
                <a:lnTo>
                  <a:pt x="357" y="419"/>
                </a:lnTo>
                <a:lnTo>
                  <a:pt x="361" y="415"/>
                </a:lnTo>
                <a:lnTo>
                  <a:pt x="364" y="409"/>
                </a:lnTo>
                <a:lnTo>
                  <a:pt x="367" y="402"/>
                </a:lnTo>
                <a:lnTo>
                  <a:pt x="367" y="402"/>
                </a:lnTo>
                <a:lnTo>
                  <a:pt x="375" y="402"/>
                </a:lnTo>
                <a:lnTo>
                  <a:pt x="385" y="400"/>
                </a:lnTo>
                <a:lnTo>
                  <a:pt x="399" y="396"/>
                </a:lnTo>
                <a:lnTo>
                  <a:pt x="399" y="396"/>
                </a:lnTo>
                <a:lnTo>
                  <a:pt x="429" y="402"/>
                </a:lnTo>
                <a:lnTo>
                  <a:pt x="458" y="409"/>
                </a:lnTo>
                <a:lnTo>
                  <a:pt x="471" y="415"/>
                </a:lnTo>
                <a:lnTo>
                  <a:pt x="483" y="420"/>
                </a:lnTo>
                <a:lnTo>
                  <a:pt x="495" y="426"/>
                </a:lnTo>
                <a:lnTo>
                  <a:pt x="504" y="433"/>
                </a:lnTo>
                <a:lnTo>
                  <a:pt x="504" y="433"/>
                </a:lnTo>
                <a:lnTo>
                  <a:pt x="499" y="454"/>
                </a:lnTo>
                <a:lnTo>
                  <a:pt x="499" y="454"/>
                </a:lnTo>
                <a:close/>
                <a:moveTo>
                  <a:pt x="509" y="412"/>
                </a:moveTo>
                <a:lnTo>
                  <a:pt x="509" y="412"/>
                </a:lnTo>
                <a:lnTo>
                  <a:pt x="497" y="406"/>
                </a:lnTo>
                <a:lnTo>
                  <a:pt x="488" y="403"/>
                </a:lnTo>
                <a:lnTo>
                  <a:pt x="482" y="402"/>
                </a:lnTo>
                <a:lnTo>
                  <a:pt x="478" y="402"/>
                </a:lnTo>
                <a:lnTo>
                  <a:pt x="472" y="403"/>
                </a:lnTo>
                <a:lnTo>
                  <a:pt x="468" y="405"/>
                </a:lnTo>
                <a:lnTo>
                  <a:pt x="468" y="405"/>
                </a:lnTo>
                <a:lnTo>
                  <a:pt x="466" y="398"/>
                </a:lnTo>
                <a:lnTo>
                  <a:pt x="464" y="393"/>
                </a:lnTo>
                <a:lnTo>
                  <a:pt x="464" y="393"/>
                </a:lnTo>
                <a:lnTo>
                  <a:pt x="440" y="388"/>
                </a:lnTo>
                <a:lnTo>
                  <a:pt x="416" y="384"/>
                </a:lnTo>
                <a:lnTo>
                  <a:pt x="391" y="382"/>
                </a:lnTo>
                <a:lnTo>
                  <a:pt x="367" y="382"/>
                </a:lnTo>
                <a:lnTo>
                  <a:pt x="367" y="382"/>
                </a:lnTo>
                <a:lnTo>
                  <a:pt x="364" y="374"/>
                </a:lnTo>
                <a:lnTo>
                  <a:pt x="358" y="367"/>
                </a:lnTo>
                <a:lnTo>
                  <a:pt x="351" y="361"/>
                </a:lnTo>
                <a:lnTo>
                  <a:pt x="341" y="357"/>
                </a:lnTo>
                <a:lnTo>
                  <a:pt x="341" y="357"/>
                </a:lnTo>
                <a:lnTo>
                  <a:pt x="343" y="353"/>
                </a:lnTo>
                <a:lnTo>
                  <a:pt x="344" y="347"/>
                </a:lnTo>
                <a:lnTo>
                  <a:pt x="344" y="347"/>
                </a:lnTo>
                <a:lnTo>
                  <a:pt x="334" y="349"/>
                </a:lnTo>
                <a:lnTo>
                  <a:pt x="326" y="350"/>
                </a:lnTo>
                <a:lnTo>
                  <a:pt x="319" y="353"/>
                </a:lnTo>
                <a:lnTo>
                  <a:pt x="313" y="356"/>
                </a:lnTo>
                <a:lnTo>
                  <a:pt x="271" y="356"/>
                </a:lnTo>
                <a:lnTo>
                  <a:pt x="271" y="356"/>
                </a:lnTo>
                <a:lnTo>
                  <a:pt x="271" y="341"/>
                </a:lnTo>
                <a:lnTo>
                  <a:pt x="271" y="341"/>
                </a:lnTo>
                <a:lnTo>
                  <a:pt x="264" y="343"/>
                </a:lnTo>
                <a:lnTo>
                  <a:pt x="257" y="346"/>
                </a:lnTo>
                <a:lnTo>
                  <a:pt x="251" y="350"/>
                </a:lnTo>
                <a:lnTo>
                  <a:pt x="247" y="356"/>
                </a:lnTo>
                <a:lnTo>
                  <a:pt x="239" y="356"/>
                </a:lnTo>
                <a:lnTo>
                  <a:pt x="239" y="392"/>
                </a:lnTo>
                <a:lnTo>
                  <a:pt x="239" y="392"/>
                </a:lnTo>
                <a:lnTo>
                  <a:pt x="223" y="396"/>
                </a:lnTo>
                <a:lnTo>
                  <a:pt x="223" y="396"/>
                </a:lnTo>
                <a:lnTo>
                  <a:pt x="221" y="403"/>
                </a:lnTo>
                <a:lnTo>
                  <a:pt x="216" y="410"/>
                </a:lnTo>
                <a:lnTo>
                  <a:pt x="212" y="417"/>
                </a:lnTo>
                <a:lnTo>
                  <a:pt x="207" y="423"/>
                </a:lnTo>
                <a:lnTo>
                  <a:pt x="200" y="427"/>
                </a:lnTo>
                <a:lnTo>
                  <a:pt x="192" y="431"/>
                </a:lnTo>
                <a:lnTo>
                  <a:pt x="185" y="436"/>
                </a:lnTo>
                <a:lnTo>
                  <a:pt x="176" y="438"/>
                </a:lnTo>
                <a:lnTo>
                  <a:pt x="176" y="438"/>
                </a:lnTo>
                <a:lnTo>
                  <a:pt x="171" y="451"/>
                </a:lnTo>
                <a:lnTo>
                  <a:pt x="166" y="462"/>
                </a:lnTo>
                <a:lnTo>
                  <a:pt x="152" y="483"/>
                </a:lnTo>
                <a:lnTo>
                  <a:pt x="145" y="493"/>
                </a:lnTo>
                <a:lnTo>
                  <a:pt x="139" y="504"/>
                </a:lnTo>
                <a:lnTo>
                  <a:pt x="135" y="517"/>
                </a:lnTo>
                <a:lnTo>
                  <a:pt x="132" y="533"/>
                </a:lnTo>
                <a:lnTo>
                  <a:pt x="132" y="533"/>
                </a:lnTo>
                <a:lnTo>
                  <a:pt x="143" y="520"/>
                </a:lnTo>
                <a:lnTo>
                  <a:pt x="153" y="507"/>
                </a:lnTo>
                <a:lnTo>
                  <a:pt x="171" y="479"/>
                </a:lnTo>
                <a:lnTo>
                  <a:pt x="180" y="465"/>
                </a:lnTo>
                <a:lnTo>
                  <a:pt x="190" y="452"/>
                </a:lnTo>
                <a:lnTo>
                  <a:pt x="202" y="441"/>
                </a:lnTo>
                <a:lnTo>
                  <a:pt x="209" y="437"/>
                </a:lnTo>
                <a:lnTo>
                  <a:pt x="216" y="433"/>
                </a:lnTo>
                <a:lnTo>
                  <a:pt x="216" y="433"/>
                </a:lnTo>
                <a:lnTo>
                  <a:pt x="216" y="437"/>
                </a:lnTo>
                <a:lnTo>
                  <a:pt x="216" y="443"/>
                </a:lnTo>
                <a:lnTo>
                  <a:pt x="214" y="448"/>
                </a:lnTo>
                <a:lnTo>
                  <a:pt x="209" y="455"/>
                </a:lnTo>
                <a:lnTo>
                  <a:pt x="201" y="467"/>
                </a:lnTo>
                <a:lnTo>
                  <a:pt x="191" y="478"/>
                </a:lnTo>
                <a:lnTo>
                  <a:pt x="183" y="490"/>
                </a:lnTo>
                <a:lnTo>
                  <a:pt x="180" y="496"/>
                </a:lnTo>
                <a:lnTo>
                  <a:pt x="177" y="502"/>
                </a:lnTo>
                <a:lnTo>
                  <a:pt x="176" y="507"/>
                </a:lnTo>
                <a:lnTo>
                  <a:pt x="177" y="513"/>
                </a:lnTo>
                <a:lnTo>
                  <a:pt x="178" y="517"/>
                </a:lnTo>
                <a:lnTo>
                  <a:pt x="184" y="523"/>
                </a:lnTo>
                <a:lnTo>
                  <a:pt x="184" y="523"/>
                </a:lnTo>
                <a:lnTo>
                  <a:pt x="185" y="516"/>
                </a:lnTo>
                <a:lnTo>
                  <a:pt x="188" y="509"/>
                </a:lnTo>
                <a:lnTo>
                  <a:pt x="195" y="497"/>
                </a:lnTo>
                <a:lnTo>
                  <a:pt x="204" y="485"/>
                </a:lnTo>
                <a:lnTo>
                  <a:pt x="214" y="474"/>
                </a:lnTo>
                <a:lnTo>
                  <a:pt x="223" y="464"/>
                </a:lnTo>
                <a:lnTo>
                  <a:pt x="232" y="452"/>
                </a:lnTo>
                <a:lnTo>
                  <a:pt x="237" y="440"/>
                </a:lnTo>
                <a:lnTo>
                  <a:pt x="239" y="434"/>
                </a:lnTo>
                <a:lnTo>
                  <a:pt x="240" y="427"/>
                </a:lnTo>
                <a:lnTo>
                  <a:pt x="266" y="427"/>
                </a:lnTo>
                <a:lnTo>
                  <a:pt x="266" y="427"/>
                </a:lnTo>
                <a:lnTo>
                  <a:pt x="254" y="448"/>
                </a:lnTo>
                <a:lnTo>
                  <a:pt x="240" y="471"/>
                </a:lnTo>
                <a:lnTo>
                  <a:pt x="212" y="517"/>
                </a:lnTo>
                <a:lnTo>
                  <a:pt x="200" y="542"/>
                </a:lnTo>
                <a:lnTo>
                  <a:pt x="188" y="568"/>
                </a:lnTo>
                <a:lnTo>
                  <a:pt x="178" y="594"/>
                </a:lnTo>
                <a:lnTo>
                  <a:pt x="176" y="608"/>
                </a:lnTo>
                <a:lnTo>
                  <a:pt x="173" y="623"/>
                </a:lnTo>
                <a:lnTo>
                  <a:pt x="173" y="623"/>
                </a:lnTo>
                <a:lnTo>
                  <a:pt x="169" y="642"/>
                </a:lnTo>
                <a:lnTo>
                  <a:pt x="163" y="660"/>
                </a:lnTo>
                <a:lnTo>
                  <a:pt x="150" y="693"/>
                </a:lnTo>
                <a:lnTo>
                  <a:pt x="124" y="693"/>
                </a:lnTo>
                <a:lnTo>
                  <a:pt x="124" y="693"/>
                </a:lnTo>
                <a:lnTo>
                  <a:pt x="142" y="630"/>
                </a:lnTo>
                <a:lnTo>
                  <a:pt x="162" y="562"/>
                </a:lnTo>
                <a:lnTo>
                  <a:pt x="162" y="562"/>
                </a:lnTo>
                <a:lnTo>
                  <a:pt x="159" y="562"/>
                </a:lnTo>
                <a:lnTo>
                  <a:pt x="156" y="561"/>
                </a:lnTo>
                <a:lnTo>
                  <a:pt x="155" y="559"/>
                </a:lnTo>
                <a:lnTo>
                  <a:pt x="150" y="559"/>
                </a:lnTo>
                <a:lnTo>
                  <a:pt x="150" y="559"/>
                </a:lnTo>
                <a:lnTo>
                  <a:pt x="139" y="589"/>
                </a:lnTo>
                <a:lnTo>
                  <a:pt x="126" y="623"/>
                </a:lnTo>
                <a:lnTo>
                  <a:pt x="115" y="658"/>
                </a:lnTo>
                <a:lnTo>
                  <a:pt x="104" y="693"/>
                </a:lnTo>
                <a:lnTo>
                  <a:pt x="100" y="693"/>
                </a:lnTo>
                <a:lnTo>
                  <a:pt x="100" y="627"/>
                </a:lnTo>
                <a:lnTo>
                  <a:pt x="100" y="627"/>
                </a:lnTo>
                <a:lnTo>
                  <a:pt x="114" y="589"/>
                </a:lnTo>
                <a:lnTo>
                  <a:pt x="129" y="549"/>
                </a:lnTo>
                <a:lnTo>
                  <a:pt x="129" y="549"/>
                </a:lnTo>
                <a:lnTo>
                  <a:pt x="128" y="548"/>
                </a:lnTo>
                <a:lnTo>
                  <a:pt x="128" y="545"/>
                </a:lnTo>
                <a:lnTo>
                  <a:pt x="125" y="544"/>
                </a:lnTo>
                <a:lnTo>
                  <a:pt x="121" y="544"/>
                </a:lnTo>
                <a:lnTo>
                  <a:pt x="121" y="544"/>
                </a:lnTo>
                <a:lnTo>
                  <a:pt x="111" y="564"/>
                </a:lnTo>
                <a:lnTo>
                  <a:pt x="105" y="573"/>
                </a:lnTo>
                <a:lnTo>
                  <a:pt x="100" y="582"/>
                </a:lnTo>
                <a:lnTo>
                  <a:pt x="100" y="531"/>
                </a:lnTo>
                <a:lnTo>
                  <a:pt x="100" y="531"/>
                </a:lnTo>
                <a:lnTo>
                  <a:pt x="107" y="510"/>
                </a:lnTo>
                <a:lnTo>
                  <a:pt x="107" y="510"/>
                </a:lnTo>
                <a:lnTo>
                  <a:pt x="112" y="509"/>
                </a:lnTo>
                <a:lnTo>
                  <a:pt x="118" y="506"/>
                </a:lnTo>
                <a:lnTo>
                  <a:pt x="125" y="499"/>
                </a:lnTo>
                <a:lnTo>
                  <a:pt x="125" y="499"/>
                </a:lnTo>
                <a:lnTo>
                  <a:pt x="125" y="493"/>
                </a:lnTo>
                <a:lnTo>
                  <a:pt x="125" y="486"/>
                </a:lnTo>
                <a:lnTo>
                  <a:pt x="125" y="483"/>
                </a:lnTo>
                <a:lnTo>
                  <a:pt x="124" y="482"/>
                </a:lnTo>
                <a:lnTo>
                  <a:pt x="122" y="481"/>
                </a:lnTo>
                <a:lnTo>
                  <a:pt x="118" y="481"/>
                </a:lnTo>
                <a:lnTo>
                  <a:pt x="118" y="481"/>
                </a:lnTo>
                <a:lnTo>
                  <a:pt x="110" y="496"/>
                </a:lnTo>
                <a:lnTo>
                  <a:pt x="100" y="512"/>
                </a:lnTo>
                <a:lnTo>
                  <a:pt x="100" y="469"/>
                </a:lnTo>
                <a:lnTo>
                  <a:pt x="100" y="469"/>
                </a:lnTo>
                <a:lnTo>
                  <a:pt x="108" y="461"/>
                </a:lnTo>
                <a:lnTo>
                  <a:pt x="115" y="452"/>
                </a:lnTo>
                <a:lnTo>
                  <a:pt x="118" y="447"/>
                </a:lnTo>
                <a:lnTo>
                  <a:pt x="119" y="443"/>
                </a:lnTo>
                <a:lnTo>
                  <a:pt x="119" y="437"/>
                </a:lnTo>
                <a:lnTo>
                  <a:pt x="118" y="433"/>
                </a:lnTo>
                <a:lnTo>
                  <a:pt x="118" y="433"/>
                </a:lnTo>
                <a:lnTo>
                  <a:pt x="107" y="433"/>
                </a:lnTo>
                <a:lnTo>
                  <a:pt x="107" y="433"/>
                </a:lnTo>
                <a:lnTo>
                  <a:pt x="100" y="441"/>
                </a:lnTo>
                <a:lnTo>
                  <a:pt x="100" y="417"/>
                </a:lnTo>
                <a:lnTo>
                  <a:pt x="100" y="417"/>
                </a:lnTo>
                <a:lnTo>
                  <a:pt x="108" y="412"/>
                </a:lnTo>
                <a:lnTo>
                  <a:pt x="118" y="406"/>
                </a:lnTo>
                <a:lnTo>
                  <a:pt x="139" y="396"/>
                </a:lnTo>
                <a:lnTo>
                  <a:pt x="139" y="396"/>
                </a:lnTo>
                <a:lnTo>
                  <a:pt x="142" y="389"/>
                </a:lnTo>
                <a:lnTo>
                  <a:pt x="143" y="385"/>
                </a:lnTo>
                <a:lnTo>
                  <a:pt x="142" y="382"/>
                </a:lnTo>
                <a:lnTo>
                  <a:pt x="141" y="379"/>
                </a:lnTo>
                <a:lnTo>
                  <a:pt x="136" y="378"/>
                </a:lnTo>
                <a:lnTo>
                  <a:pt x="132" y="377"/>
                </a:lnTo>
                <a:lnTo>
                  <a:pt x="125" y="378"/>
                </a:lnTo>
                <a:lnTo>
                  <a:pt x="125" y="378"/>
                </a:lnTo>
                <a:lnTo>
                  <a:pt x="126" y="384"/>
                </a:lnTo>
                <a:lnTo>
                  <a:pt x="125" y="389"/>
                </a:lnTo>
                <a:lnTo>
                  <a:pt x="124" y="393"/>
                </a:lnTo>
                <a:lnTo>
                  <a:pt x="119" y="396"/>
                </a:lnTo>
                <a:lnTo>
                  <a:pt x="115" y="398"/>
                </a:lnTo>
                <a:lnTo>
                  <a:pt x="110" y="398"/>
                </a:lnTo>
                <a:lnTo>
                  <a:pt x="100" y="398"/>
                </a:lnTo>
                <a:lnTo>
                  <a:pt x="100" y="388"/>
                </a:lnTo>
                <a:lnTo>
                  <a:pt x="100" y="388"/>
                </a:lnTo>
                <a:lnTo>
                  <a:pt x="104" y="384"/>
                </a:lnTo>
                <a:lnTo>
                  <a:pt x="108" y="379"/>
                </a:lnTo>
                <a:lnTo>
                  <a:pt x="110" y="374"/>
                </a:lnTo>
                <a:lnTo>
                  <a:pt x="111" y="368"/>
                </a:lnTo>
                <a:lnTo>
                  <a:pt x="112" y="354"/>
                </a:lnTo>
                <a:lnTo>
                  <a:pt x="112" y="340"/>
                </a:lnTo>
                <a:lnTo>
                  <a:pt x="114" y="327"/>
                </a:lnTo>
                <a:lnTo>
                  <a:pt x="117" y="320"/>
                </a:lnTo>
                <a:lnTo>
                  <a:pt x="119" y="316"/>
                </a:lnTo>
                <a:lnTo>
                  <a:pt x="124" y="312"/>
                </a:lnTo>
                <a:lnTo>
                  <a:pt x="129" y="308"/>
                </a:lnTo>
                <a:lnTo>
                  <a:pt x="138" y="306"/>
                </a:lnTo>
                <a:lnTo>
                  <a:pt x="148" y="305"/>
                </a:lnTo>
                <a:lnTo>
                  <a:pt x="148" y="305"/>
                </a:lnTo>
                <a:lnTo>
                  <a:pt x="148" y="320"/>
                </a:lnTo>
                <a:lnTo>
                  <a:pt x="148" y="320"/>
                </a:lnTo>
                <a:lnTo>
                  <a:pt x="125" y="329"/>
                </a:lnTo>
                <a:lnTo>
                  <a:pt x="125" y="329"/>
                </a:lnTo>
                <a:lnTo>
                  <a:pt x="125" y="339"/>
                </a:lnTo>
                <a:lnTo>
                  <a:pt x="124" y="346"/>
                </a:lnTo>
                <a:lnTo>
                  <a:pt x="122" y="351"/>
                </a:lnTo>
                <a:lnTo>
                  <a:pt x="121" y="360"/>
                </a:lnTo>
                <a:lnTo>
                  <a:pt x="121" y="360"/>
                </a:lnTo>
                <a:lnTo>
                  <a:pt x="126" y="360"/>
                </a:lnTo>
                <a:lnTo>
                  <a:pt x="129" y="360"/>
                </a:lnTo>
                <a:lnTo>
                  <a:pt x="131" y="357"/>
                </a:lnTo>
                <a:lnTo>
                  <a:pt x="131" y="354"/>
                </a:lnTo>
                <a:lnTo>
                  <a:pt x="132" y="351"/>
                </a:lnTo>
                <a:lnTo>
                  <a:pt x="133" y="349"/>
                </a:lnTo>
                <a:lnTo>
                  <a:pt x="135" y="347"/>
                </a:lnTo>
                <a:lnTo>
                  <a:pt x="139" y="347"/>
                </a:lnTo>
                <a:lnTo>
                  <a:pt x="139" y="347"/>
                </a:lnTo>
                <a:lnTo>
                  <a:pt x="145" y="350"/>
                </a:lnTo>
                <a:lnTo>
                  <a:pt x="146" y="351"/>
                </a:lnTo>
                <a:lnTo>
                  <a:pt x="146" y="356"/>
                </a:lnTo>
                <a:lnTo>
                  <a:pt x="146" y="358"/>
                </a:lnTo>
                <a:lnTo>
                  <a:pt x="145" y="367"/>
                </a:lnTo>
                <a:lnTo>
                  <a:pt x="145" y="370"/>
                </a:lnTo>
                <a:lnTo>
                  <a:pt x="148" y="372"/>
                </a:lnTo>
                <a:lnTo>
                  <a:pt x="148" y="372"/>
                </a:lnTo>
                <a:lnTo>
                  <a:pt x="152" y="371"/>
                </a:lnTo>
                <a:lnTo>
                  <a:pt x="156" y="370"/>
                </a:lnTo>
                <a:lnTo>
                  <a:pt x="159" y="368"/>
                </a:lnTo>
                <a:lnTo>
                  <a:pt x="166" y="368"/>
                </a:lnTo>
                <a:lnTo>
                  <a:pt x="166" y="368"/>
                </a:lnTo>
                <a:lnTo>
                  <a:pt x="166" y="363"/>
                </a:lnTo>
                <a:lnTo>
                  <a:pt x="166" y="357"/>
                </a:lnTo>
                <a:lnTo>
                  <a:pt x="164" y="353"/>
                </a:lnTo>
                <a:lnTo>
                  <a:pt x="162" y="350"/>
                </a:lnTo>
                <a:lnTo>
                  <a:pt x="155" y="343"/>
                </a:lnTo>
                <a:lnTo>
                  <a:pt x="152" y="340"/>
                </a:lnTo>
                <a:lnTo>
                  <a:pt x="150" y="336"/>
                </a:lnTo>
                <a:lnTo>
                  <a:pt x="150" y="336"/>
                </a:lnTo>
                <a:lnTo>
                  <a:pt x="163" y="323"/>
                </a:lnTo>
                <a:lnTo>
                  <a:pt x="169" y="318"/>
                </a:lnTo>
                <a:lnTo>
                  <a:pt x="176" y="313"/>
                </a:lnTo>
                <a:lnTo>
                  <a:pt x="181" y="311"/>
                </a:lnTo>
                <a:lnTo>
                  <a:pt x="190" y="309"/>
                </a:lnTo>
                <a:lnTo>
                  <a:pt x="197" y="309"/>
                </a:lnTo>
                <a:lnTo>
                  <a:pt x="205" y="312"/>
                </a:lnTo>
                <a:lnTo>
                  <a:pt x="205" y="312"/>
                </a:lnTo>
                <a:lnTo>
                  <a:pt x="205" y="306"/>
                </a:lnTo>
                <a:lnTo>
                  <a:pt x="207" y="304"/>
                </a:lnTo>
                <a:lnTo>
                  <a:pt x="208" y="301"/>
                </a:lnTo>
                <a:lnTo>
                  <a:pt x="211" y="299"/>
                </a:lnTo>
                <a:lnTo>
                  <a:pt x="216" y="298"/>
                </a:lnTo>
                <a:lnTo>
                  <a:pt x="223" y="298"/>
                </a:lnTo>
                <a:lnTo>
                  <a:pt x="230" y="297"/>
                </a:lnTo>
                <a:lnTo>
                  <a:pt x="235" y="295"/>
                </a:lnTo>
                <a:lnTo>
                  <a:pt x="237" y="294"/>
                </a:lnTo>
                <a:lnTo>
                  <a:pt x="239" y="289"/>
                </a:lnTo>
                <a:lnTo>
                  <a:pt x="239" y="287"/>
                </a:lnTo>
                <a:lnTo>
                  <a:pt x="237" y="281"/>
                </a:lnTo>
                <a:lnTo>
                  <a:pt x="237" y="281"/>
                </a:lnTo>
                <a:lnTo>
                  <a:pt x="221" y="287"/>
                </a:lnTo>
                <a:lnTo>
                  <a:pt x="201" y="294"/>
                </a:lnTo>
                <a:lnTo>
                  <a:pt x="183" y="299"/>
                </a:lnTo>
                <a:lnTo>
                  <a:pt x="166" y="305"/>
                </a:lnTo>
                <a:lnTo>
                  <a:pt x="166" y="305"/>
                </a:lnTo>
                <a:lnTo>
                  <a:pt x="164" y="299"/>
                </a:lnTo>
                <a:lnTo>
                  <a:pt x="167" y="295"/>
                </a:lnTo>
                <a:lnTo>
                  <a:pt x="169" y="289"/>
                </a:lnTo>
                <a:lnTo>
                  <a:pt x="169" y="284"/>
                </a:lnTo>
                <a:lnTo>
                  <a:pt x="169" y="284"/>
                </a:lnTo>
                <a:lnTo>
                  <a:pt x="166" y="284"/>
                </a:lnTo>
                <a:lnTo>
                  <a:pt x="162" y="284"/>
                </a:lnTo>
                <a:lnTo>
                  <a:pt x="156" y="287"/>
                </a:lnTo>
                <a:lnTo>
                  <a:pt x="150" y="288"/>
                </a:lnTo>
                <a:lnTo>
                  <a:pt x="149" y="287"/>
                </a:lnTo>
                <a:lnTo>
                  <a:pt x="148" y="284"/>
                </a:lnTo>
                <a:lnTo>
                  <a:pt x="148" y="284"/>
                </a:lnTo>
                <a:lnTo>
                  <a:pt x="148" y="280"/>
                </a:lnTo>
                <a:lnTo>
                  <a:pt x="150" y="275"/>
                </a:lnTo>
                <a:lnTo>
                  <a:pt x="153" y="271"/>
                </a:lnTo>
                <a:lnTo>
                  <a:pt x="157" y="268"/>
                </a:lnTo>
                <a:lnTo>
                  <a:pt x="157" y="268"/>
                </a:lnTo>
                <a:lnTo>
                  <a:pt x="164" y="274"/>
                </a:lnTo>
                <a:lnTo>
                  <a:pt x="170" y="275"/>
                </a:lnTo>
                <a:lnTo>
                  <a:pt x="176" y="277"/>
                </a:lnTo>
                <a:lnTo>
                  <a:pt x="183" y="275"/>
                </a:lnTo>
                <a:lnTo>
                  <a:pt x="198" y="274"/>
                </a:lnTo>
                <a:lnTo>
                  <a:pt x="207" y="274"/>
                </a:lnTo>
                <a:lnTo>
                  <a:pt x="216" y="275"/>
                </a:lnTo>
                <a:lnTo>
                  <a:pt x="216" y="275"/>
                </a:lnTo>
                <a:lnTo>
                  <a:pt x="223" y="268"/>
                </a:lnTo>
                <a:lnTo>
                  <a:pt x="232" y="261"/>
                </a:lnTo>
                <a:lnTo>
                  <a:pt x="240" y="257"/>
                </a:lnTo>
                <a:lnTo>
                  <a:pt x="250" y="253"/>
                </a:lnTo>
                <a:lnTo>
                  <a:pt x="261" y="250"/>
                </a:lnTo>
                <a:lnTo>
                  <a:pt x="273" y="247"/>
                </a:lnTo>
                <a:lnTo>
                  <a:pt x="296" y="246"/>
                </a:lnTo>
                <a:lnTo>
                  <a:pt x="322" y="245"/>
                </a:lnTo>
                <a:lnTo>
                  <a:pt x="347" y="245"/>
                </a:lnTo>
                <a:lnTo>
                  <a:pt x="371" y="243"/>
                </a:lnTo>
                <a:lnTo>
                  <a:pt x="393" y="240"/>
                </a:lnTo>
                <a:lnTo>
                  <a:pt x="393" y="240"/>
                </a:lnTo>
                <a:lnTo>
                  <a:pt x="406" y="245"/>
                </a:lnTo>
                <a:lnTo>
                  <a:pt x="419" y="249"/>
                </a:lnTo>
                <a:lnTo>
                  <a:pt x="430" y="254"/>
                </a:lnTo>
                <a:lnTo>
                  <a:pt x="441" y="260"/>
                </a:lnTo>
                <a:lnTo>
                  <a:pt x="441" y="260"/>
                </a:lnTo>
                <a:lnTo>
                  <a:pt x="420" y="257"/>
                </a:lnTo>
                <a:lnTo>
                  <a:pt x="420" y="257"/>
                </a:lnTo>
                <a:lnTo>
                  <a:pt x="423" y="259"/>
                </a:lnTo>
                <a:lnTo>
                  <a:pt x="424" y="261"/>
                </a:lnTo>
                <a:lnTo>
                  <a:pt x="424" y="268"/>
                </a:lnTo>
                <a:lnTo>
                  <a:pt x="424" y="268"/>
                </a:lnTo>
                <a:lnTo>
                  <a:pt x="434" y="270"/>
                </a:lnTo>
                <a:lnTo>
                  <a:pt x="444" y="270"/>
                </a:lnTo>
                <a:lnTo>
                  <a:pt x="461" y="275"/>
                </a:lnTo>
                <a:lnTo>
                  <a:pt x="461" y="275"/>
                </a:lnTo>
                <a:lnTo>
                  <a:pt x="471" y="285"/>
                </a:lnTo>
                <a:lnTo>
                  <a:pt x="479" y="295"/>
                </a:lnTo>
                <a:lnTo>
                  <a:pt x="479" y="295"/>
                </a:lnTo>
                <a:lnTo>
                  <a:pt x="458" y="288"/>
                </a:lnTo>
                <a:lnTo>
                  <a:pt x="437" y="281"/>
                </a:lnTo>
                <a:lnTo>
                  <a:pt x="426" y="278"/>
                </a:lnTo>
                <a:lnTo>
                  <a:pt x="414" y="277"/>
                </a:lnTo>
                <a:lnTo>
                  <a:pt x="403" y="277"/>
                </a:lnTo>
                <a:lnTo>
                  <a:pt x="391" y="278"/>
                </a:lnTo>
                <a:lnTo>
                  <a:pt x="391" y="278"/>
                </a:lnTo>
                <a:lnTo>
                  <a:pt x="392" y="284"/>
                </a:lnTo>
                <a:lnTo>
                  <a:pt x="395" y="287"/>
                </a:lnTo>
                <a:lnTo>
                  <a:pt x="395" y="287"/>
                </a:lnTo>
                <a:lnTo>
                  <a:pt x="398" y="289"/>
                </a:lnTo>
                <a:lnTo>
                  <a:pt x="402" y="289"/>
                </a:lnTo>
                <a:lnTo>
                  <a:pt x="403" y="289"/>
                </a:lnTo>
                <a:lnTo>
                  <a:pt x="406" y="288"/>
                </a:lnTo>
                <a:lnTo>
                  <a:pt x="412" y="285"/>
                </a:lnTo>
                <a:lnTo>
                  <a:pt x="416" y="284"/>
                </a:lnTo>
                <a:lnTo>
                  <a:pt x="420" y="284"/>
                </a:lnTo>
                <a:lnTo>
                  <a:pt x="420" y="284"/>
                </a:lnTo>
                <a:lnTo>
                  <a:pt x="422" y="288"/>
                </a:lnTo>
                <a:lnTo>
                  <a:pt x="424" y="291"/>
                </a:lnTo>
                <a:lnTo>
                  <a:pt x="431" y="297"/>
                </a:lnTo>
                <a:lnTo>
                  <a:pt x="440" y="301"/>
                </a:lnTo>
                <a:lnTo>
                  <a:pt x="450" y="302"/>
                </a:lnTo>
                <a:lnTo>
                  <a:pt x="471" y="306"/>
                </a:lnTo>
                <a:lnTo>
                  <a:pt x="481" y="308"/>
                </a:lnTo>
                <a:lnTo>
                  <a:pt x="489" y="312"/>
                </a:lnTo>
                <a:lnTo>
                  <a:pt x="489" y="312"/>
                </a:lnTo>
                <a:lnTo>
                  <a:pt x="496" y="323"/>
                </a:lnTo>
                <a:lnTo>
                  <a:pt x="500" y="337"/>
                </a:lnTo>
                <a:lnTo>
                  <a:pt x="500" y="337"/>
                </a:lnTo>
                <a:lnTo>
                  <a:pt x="492" y="330"/>
                </a:lnTo>
                <a:lnTo>
                  <a:pt x="482" y="326"/>
                </a:lnTo>
                <a:lnTo>
                  <a:pt x="482" y="326"/>
                </a:lnTo>
                <a:lnTo>
                  <a:pt x="473" y="325"/>
                </a:lnTo>
                <a:lnTo>
                  <a:pt x="465" y="325"/>
                </a:lnTo>
                <a:lnTo>
                  <a:pt x="457" y="325"/>
                </a:lnTo>
                <a:lnTo>
                  <a:pt x="450" y="323"/>
                </a:lnTo>
                <a:lnTo>
                  <a:pt x="450" y="323"/>
                </a:lnTo>
                <a:lnTo>
                  <a:pt x="430" y="316"/>
                </a:lnTo>
                <a:lnTo>
                  <a:pt x="419" y="312"/>
                </a:lnTo>
                <a:lnTo>
                  <a:pt x="409" y="308"/>
                </a:lnTo>
                <a:lnTo>
                  <a:pt x="399" y="306"/>
                </a:lnTo>
                <a:lnTo>
                  <a:pt x="389" y="306"/>
                </a:lnTo>
                <a:lnTo>
                  <a:pt x="379" y="308"/>
                </a:lnTo>
                <a:lnTo>
                  <a:pt x="374" y="311"/>
                </a:lnTo>
                <a:lnTo>
                  <a:pt x="370" y="315"/>
                </a:lnTo>
                <a:lnTo>
                  <a:pt x="370" y="315"/>
                </a:lnTo>
                <a:lnTo>
                  <a:pt x="355" y="312"/>
                </a:lnTo>
                <a:lnTo>
                  <a:pt x="343" y="312"/>
                </a:lnTo>
                <a:lnTo>
                  <a:pt x="330" y="313"/>
                </a:lnTo>
                <a:lnTo>
                  <a:pt x="319" y="316"/>
                </a:lnTo>
                <a:lnTo>
                  <a:pt x="308" y="320"/>
                </a:lnTo>
                <a:lnTo>
                  <a:pt x="298" y="325"/>
                </a:lnTo>
                <a:lnTo>
                  <a:pt x="282" y="336"/>
                </a:lnTo>
                <a:lnTo>
                  <a:pt x="282" y="336"/>
                </a:lnTo>
                <a:lnTo>
                  <a:pt x="288" y="340"/>
                </a:lnTo>
                <a:lnTo>
                  <a:pt x="295" y="343"/>
                </a:lnTo>
                <a:lnTo>
                  <a:pt x="302" y="341"/>
                </a:lnTo>
                <a:lnTo>
                  <a:pt x="309" y="340"/>
                </a:lnTo>
                <a:lnTo>
                  <a:pt x="316" y="336"/>
                </a:lnTo>
                <a:lnTo>
                  <a:pt x="323" y="332"/>
                </a:lnTo>
                <a:lnTo>
                  <a:pt x="329" y="326"/>
                </a:lnTo>
                <a:lnTo>
                  <a:pt x="333" y="320"/>
                </a:lnTo>
                <a:lnTo>
                  <a:pt x="333" y="320"/>
                </a:lnTo>
                <a:lnTo>
                  <a:pt x="337" y="322"/>
                </a:lnTo>
                <a:lnTo>
                  <a:pt x="339" y="323"/>
                </a:lnTo>
                <a:lnTo>
                  <a:pt x="340" y="327"/>
                </a:lnTo>
                <a:lnTo>
                  <a:pt x="340" y="332"/>
                </a:lnTo>
                <a:lnTo>
                  <a:pt x="340" y="334"/>
                </a:lnTo>
                <a:lnTo>
                  <a:pt x="341" y="339"/>
                </a:lnTo>
                <a:lnTo>
                  <a:pt x="343" y="340"/>
                </a:lnTo>
                <a:lnTo>
                  <a:pt x="347" y="341"/>
                </a:lnTo>
                <a:lnTo>
                  <a:pt x="347" y="341"/>
                </a:lnTo>
                <a:lnTo>
                  <a:pt x="350" y="340"/>
                </a:lnTo>
                <a:lnTo>
                  <a:pt x="351" y="336"/>
                </a:lnTo>
                <a:lnTo>
                  <a:pt x="351" y="327"/>
                </a:lnTo>
                <a:lnTo>
                  <a:pt x="351" y="319"/>
                </a:lnTo>
                <a:lnTo>
                  <a:pt x="353" y="316"/>
                </a:lnTo>
                <a:lnTo>
                  <a:pt x="354" y="315"/>
                </a:lnTo>
                <a:lnTo>
                  <a:pt x="354" y="315"/>
                </a:lnTo>
                <a:lnTo>
                  <a:pt x="358" y="315"/>
                </a:lnTo>
                <a:lnTo>
                  <a:pt x="362" y="316"/>
                </a:lnTo>
                <a:lnTo>
                  <a:pt x="367" y="319"/>
                </a:lnTo>
                <a:lnTo>
                  <a:pt x="372" y="329"/>
                </a:lnTo>
                <a:lnTo>
                  <a:pt x="372" y="329"/>
                </a:lnTo>
                <a:lnTo>
                  <a:pt x="391" y="327"/>
                </a:lnTo>
                <a:lnTo>
                  <a:pt x="409" y="329"/>
                </a:lnTo>
                <a:lnTo>
                  <a:pt x="426" y="332"/>
                </a:lnTo>
                <a:lnTo>
                  <a:pt x="443" y="336"/>
                </a:lnTo>
                <a:lnTo>
                  <a:pt x="475" y="346"/>
                </a:lnTo>
                <a:lnTo>
                  <a:pt x="490" y="351"/>
                </a:lnTo>
                <a:lnTo>
                  <a:pt x="506" y="354"/>
                </a:lnTo>
                <a:lnTo>
                  <a:pt x="506" y="354"/>
                </a:lnTo>
                <a:lnTo>
                  <a:pt x="507" y="370"/>
                </a:lnTo>
                <a:lnTo>
                  <a:pt x="509" y="385"/>
                </a:lnTo>
                <a:lnTo>
                  <a:pt x="509" y="385"/>
                </a:lnTo>
                <a:lnTo>
                  <a:pt x="497" y="384"/>
                </a:lnTo>
                <a:lnTo>
                  <a:pt x="497" y="384"/>
                </a:lnTo>
                <a:lnTo>
                  <a:pt x="503" y="391"/>
                </a:lnTo>
                <a:lnTo>
                  <a:pt x="509" y="396"/>
                </a:lnTo>
                <a:lnTo>
                  <a:pt x="509" y="396"/>
                </a:lnTo>
                <a:lnTo>
                  <a:pt x="509" y="412"/>
                </a:lnTo>
                <a:lnTo>
                  <a:pt x="509" y="412"/>
                </a:lnTo>
                <a:close/>
                <a:moveTo>
                  <a:pt x="239" y="412"/>
                </a:moveTo>
                <a:lnTo>
                  <a:pt x="239" y="413"/>
                </a:lnTo>
                <a:lnTo>
                  <a:pt x="239" y="413"/>
                </a:lnTo>
                <a:lnTo>
                  <a:pt x="237" y="412"/>
                </a:lnTo>
                <a:lnTo>
                  <a:pt x="237" y="412"/>
                </a:lnTo>
                <a:lnTo>
                  <a:pt x="239" y="412"/>
                </a:lnTo>
                <a:lnTo>
                  <a:pt x="239" y="412"/>
                </a:lnTo>
                <a:close/>
                <a:moveTo>
                  <a:pt x="573" y="665"/>
                </a:moveTo>
                <a:lnTo>
                  <a:pt x="573" y="665"/>
                </a:lnTo>
                <a:lnTo>
                  <a:pt x="563" y="673"/>
                </a:lnTo>
                <a:lnTo>
                  <a:pt x="555" y="682"/>
                </a:lnTo>
                <a:lnTo>
                  <a:pt x="555" y="646"/>
                </a:lnTo>
                <a:lnTo>
                  <a:pt x="555" y="646"/>
                </a:lnTo>
                <a:lnTo>
                  <a:pt x="559" y="637"/>
                </a:lnTo>
                <a:lnTo>
                  <a:pt x="565" y="628"/>
                </a:lnTo>
                <a:lnTo>
                  <a:pt x="568" y="625"/>
                </a:lnTo>
                <a:lnTo>
                  <a:pt x="572" y="624"/>
                </a:lnTo>
                <a:lnTo>
                  <a:pt x="577" y="624"/>
                </a:lnTo>
                <a:lnTo>
                  <a:pt x="584" y="625"/>
                </a:lnTo>
                <a:lnTo>
                  <a:pt x="584" y="625"/>
                </a:lnTo>
                <a:lnTo>
                  <a:pt x="583" y="632"/>
                </a:lnTo>
                <a:lnTo>
                  <a:pt x="582" y="638"/>
                </a:lnTo>
                <a:lnTo>
                  <a:pt x="575" y="645"/>
                </a:lnTo>
                <a:lnTo>
                  <a:pt x="572" y="648"/>
                </a:lnTo>
                <a:lnTo>
                  <a:pt x="570" y="652"/>
                </a:lnTo>
                <a:lnTo>
                  <a:pt x="570" y="658"/>
                </a:lnTo>
                <a:lnTo>
                  <a:pt x="573" y="665"/>
                </a:lnTo>
                <a:lnTo>
                  <a:pt x="573" y="665"/>
                </a:lnTo>
                <a:close/>
                <a:moveTo>
                  <a:pt x="694" y="389"/>
                </a:moveTo>
                <a:lnTo>
                  <a:pt x="694" y="389"/>
                </a:lnTo>
                <a:lnTo>
                  <a:pt x="683" y="375"/>
                </a:lnTo>
                <a:lnTo>
                  <a:pt x="670" y="361"/>
                </a:lnTo>
                <a:lnTo>
                  <a:pt x="658" y="350"/>
                </a:lnTo>
                <a:lnTo>
                  <a:pt x="642" y="339"/>
                </a:lnTo>
                <a:lnTo>
                  <a:pt x="628" y="329"/>
                </a:lnTo>
                <a:lnTo>
                  <a:pt x="613" y="319"/>
                </a:lnTo>
                <a:lnTo>
                  <a:pt x="580" y="302"/>
                </a:lnTo>
                <a:lnTo>
                  <a:pt x="580" y="302"/>
                </a:lnTo>
                <a:lnTo>
                  <a:pt x="577" y="308"/>
                </a:lnTo>
                <a:lnTo>
                  <a:pt x="576" y="311"/>
                </a:lnTo>
                <a:lnTo>
                  <a:pt x="577" y="315"/>
                </a:lnTo>
                <a:lnTo>
                  <a:pt x="577" y="315"/>
                </a:lnTo>
                <a:lnTo>
                  <a:pt x="594" y="325"/>
                </a:lnTo>
                <a:lnTo>
                  <a:pt x="610" y="334"/>
                </a:lnTo>
                <a:lnTo>
                  <a:pt x="625" y="346"/>
                </a:lnTo>
                <a:lnTo>
                  <a:pt x="641" y="358"/>
                </a:lnTo>
                <a:lnTo>
                  <a:pt x="667" y="384"/>
                </a:lnTo>
                <a:lnTo>
                  <a:pt x="694" y="410"/>
                </a:lnTo>
                <a:lnTo>
                  <a:pt x="694" y="580"/>
                </a:lnTo>
                <a:lnTo>
                  <a:pt x="694" y="580"/>
                </a:lnTo>
                <a:lnTo>
                  <a:pt x="688" y="582"/>
                </a:lnTo>
                <a:lnTo>
                  <a:pt x="683" y="582"/>
                </a:lnTo>
                <a:lnTo>
                  <a:pt x="672" y="578"/>
                </a:lnTo>
                <a:lnTo>
                  <a:pt x="672" y="578"/>
                </a:lnTo>
                <a:lnTo>
                  <a:pt x="669" y="586"/>
                </a:lnTo>
                <a:lnTo>
                  <a:pt x="666" y="593"/>
                </a:lnTo>
                <a:lnTo>
                  <a:pt x="658" y="607"/>
                </a:lnTo>
                <a:lnTo>
                  <a:pt x="653" y="614"/>
                </a:lnTo>
                <a:lnTo>
                  <a:pt x="651" y="621"/>
                </a:lnTo>
                <a:lnTo>
                  <a:pt x="649" y="631"/>
                </a:lnTo>
                <a:lnTo>
                  <a:pt x="649" y="641"/>
                </a:lnTo>
                <a:lnTo>
                  <a:pt x="649" y="641"/>
                </a:lnTo>
                <a:lnTo>
                  <a:pt x="655" y="639"/>
                </a:lnTo>
                <a:lnTo>
                  <a:pt x="659" y="638"/>
                </a:lnTo>
                <a:lnTo>
                  <a:pt x="663" y="637"/>
                </a:lnTo>
                <a:lnTo>
                  <a:pt x="666" y="634"/>
                </a:lnTo>
                <a:lnTo>
                  <a:pt x="670" y="627"/>
                </a:lnTo>
                <a:lnTo>
                  <a:pt x="672" y="618"/>
                </a:lnTo>
                <a:lnTo>
                  <a:pt x="674" y="610"/>
                </a:lnTo>
                <a:lnTo>
                  <a:pt x="677" y="601"/>
                </a:lnTo>
                <a:lnTo>
                  <a:pt x="679" y="599"/>
                </a:lnTo>
                <a:lnTo>
                  <a:pt x="681" y="596"/>
                </a:lnTo>
                <a:lnTo>
                  <a:pt x="686" y="594"/>
                </a:lnTo>
                <a:lnTo>
                  <a:pt x="690" y="593"/>
                </a:lnTo>
                <a:lnTo>
                  <a:pt x="690" y="593"/>
                </a:lnTo>
                <a:lnTo>
                  <a:pt x="691" y="597"/>
                </a:lnTo>
                <a:lnTo>
                  <a:pt x="693" y="603"/>
                </a:lnTo>
                <a:lnTo>
                  <a:pt x="691" y="614"/>
                </a:lnTo>
                <a:lnTo>
                  <a:pt x="688" y="625"/>
                </a:lnTo>
                <a:lnTo>
                  <a:pt x="686" y="635"/>
                </a:lnTo>
                <a:lnTo>
                  <a:pt x="683" y="646"/>
                </a:lnTo>
                <a:lnTo>
                  <a:pt x="680" y="656"/>
                </a:lnTo>
                <a:lnTo>
                  <a:pt x="680" y="665"/>
                </a:lnTo>
                <a:lnTo>
                  <a:pt x="681" y="670"/>
                </a:lnTo>
                <a:lnTo>
                  <a:pt x="683" y="675"/>
                </a:lnTo>
                <a:lnTo>
                  <a:pt x="683" y="675"/>
                </a:lnTo>
                <a:lnTo>
                  <a:pt x="688" y="670"/>
                </a:lnTo>
                <a:lnTo>
                  <a:pt x="694" y="665"/>
                </a:lnTo>
                <a:lnTo>
                  <a:pt x="694" y="693"/>
                </a:lnTo>
                <a:lnTo>
                  <a:pt x="673" y="693"/>
                </a:lnTo>
                <a:lnTo>
                  <a:pt x="673" y="693"/>
                </a:lnTo>
                <a:lnTo>
                  <a:pt x="677" y="690"/>
                </a:lnTo>
                <a:lnTo>
                  <a:pt x="679" y="684"/>
                </a:lnTo>
                <a:lnTo>
                  <a:pt x="679" y="683"/>
                </a:lnTo>
                <a:lnTo>
                  <a:pt x="677" y="682"/>
                </a:lnTo>
                <a:lnTo>
                  <a:pt x="676" y="680"/>
                </a:lnTo>
                <a:lnTo>
                  <a:pt x="672" y="680"/>
                </a:lnTo>
                <a:lnTo>
                  <a:pt x="672" y="680"/>
                </a:lnTo>
                <a:lnTo>
                  <a:pt x="672" y="684"/>
                </a:lnTo>
                <a:lnTo>
                  <a:pt x="669" y="687"/>
                </a:lnTo>
                <a:lnTo>
                  <a:pt x="665" y="693"/>
                </a:lnTo>
                <a:lnTo>
                  <a:pt x="643" y="693"/>
                </a:lnTo>
                <a:lnTo>
                  <a:pt x="643" y="693"/>
                </a:lnTo>
                <a:lnTo>
                  <a:pt x="660" y="649"/>
                </a:lnTo>
                <a:lnTo>
                  <a:pt x="660" y="649"/>
                </a:lnTo>
                <a:lnTo>
                  <a:pt x="658" y="649"/>
                </a:lnTo>
                <a:lnTo>
                  <a:pt x="656" y="648"/>
                </a:lnTo>
                <a:lnTo>
                  <a:pt x="653" y="646"/>
                </a:lnTo>
                <a:lnTo>
                  <a:pt x="649" y="646"/>
                </a:lnTo>
                <a:lnTo>
                  <a:pt x="649" y="646"/>
                </a:lnTo>
                <a:lnTo>
                  <a:pt x="645" y="652"/>
                </a:lnTo>
                <a:lnTo>
                  <a:pt x="641" y="656"/>
                </a:lnTo>
                <a:lnTo>
                  <a:pt x="635" y="667"/>
                </a:lnTo>
                <a:lnTo>
                  <a:pt x="631" y="680"/>
                </a:lnTo>
                <a:lnTo>
                  <a:pt x="628" y="693"/>
                </a:lnTo>
                <a:lnTo>
                  <a:pt x="604" y="693"/>
                </a:lnTo>
                <a:lnTo>
                  <a:pt x="604" y="693"/>
                </a:lnTo>
                <a:lnTo>
                  <a:pt x="608" y="686"/>
                </a:lnTo>
                <a:lnTo>
                  <a:pt x="610" y="679"/>
                </a:lnTo>
                <a:lnTo>
                  <a:pt x="608" y="676"/>
                </a:lnTo>
                <a:lnTo>
                  <a:pt x="607" y="673"/>
                </a:lnTo>
                <a:lnTo>
                  <a:pt x="603" y="670"/>
                </a:lnTo>
                <a:lnTo>
                  <a:pt x="599" y="667"/>
                </a:lnTo>
                <a:lnTo>
                  <a:pt x="599" y="667"/>
                </a:lnTo>
                <a:lnTo>
                  <a:pt x="594" y="680"/>
                </a:lnTo>
                <a:lnTo>
                  <a:pt x="594" y="686"/>
                </a:lnTo>
                <a:lnTo>
                  <a:pt x="594" y="693"/>
                </a:lnTo>
                <a:lnTo>
                  <a:pt x="561" y="693"/>
                </a:lnTo>
                <a:lnTo>
                  <a:pt x="561" y="693"/>
                </a:lnTo>
                <a:lnTo>
                  <a:pt x="569" y="677"/>
                </a:lnTo>
                <a:lnTo>
                  <a:pt x="577" y="662"/>
                </a:lnTo>
                <a:lnTo>
                  <a:pt x="577" y="662"/>
                </a:lnTo>
                <a:lnTo>
                  <a:pt x="583" y="653"/>
                </a:lnTo>
                <a:lnTo>
                  <a:pt x="590" y="645"/>
                </a:lnTo>
                <a:lnTo>
                  <a:pt x="596" y="637"/>
                </a:lnTo>
                <a:lnTo>
                  <a:pt x="601" y="628"/>
                </a:lnTo>
                <a:lnTo>
                  <a:pt x="604" y="620"/>
                </a:lnTo>
                <a:lnTo>
                  <a:pt x="606" y="611"/>
                </a:lnTo>
                <a:lnTo>
                  <a:pt x="604" y="607"/>
                </a:lnTo>
                <a:lnTo>
                  <a:pt x="603" y="603"/>
                </a:lnTo>
                <a:lnTo>
                  <a:pt x="600" y="597"/>
                </a:lnTo>
                <a:lnTo>
                  <a:pt x="596" y="593"/>
                </a:lnTo>
                <a:lnTo>
                  <a:pt x="596" y="593"/>
                </a:lnTo>
                <a:lnTo>
                  <a:pt x="584" y="599"/>
                </a:lnTo>
                <a:lnTo>
                  <a:pt x="573" y="606"/>
                </a:lnTo>
                <a:lnTo>
                  <a:pt x="563" y="614"/>
                </a:lnTo>
                <a:lnTo>
                  <a:pt x="555" y="623"/>
                </a:lnTo>
                <a:lnTo>
                  <a:pt x="555" y="600"/>
                </a:lnTo>
                <a:lnTo>
                  <a:pt x="555" y="600"/>
                </a:lnTo>
                <a:lnTo>
                  <a:pt x="566" y="585"/>
                </a:lnTo>
                <a:lnTo>
                  <a:pt x="577" y="569"/>
                </a:lnTo>
                <a:lnTo>
                  <a:pt x="599" y="538"/>
                </a:lnTo>
                <a:lnTo>
                  <a:pt x="599" y="538"/>
                </a:lnTo>
                <a:lnTo>
                  <a:pt x="601" y="516"/>
                </a:lnTo>
                <a:lnTo>
                  <a:pt x="603" y="495"/>
                </a:lnTo>
                <a:lnTo>
                  <a:pt x="601" y="475"/>
                </a:lnTo>
                <a:lnTo>
                  <a:pt x="597" y="455"/>
                </a:lnTo>
                <a:lnTo>
                  <a:pt x="590" y="437"/>
                </a:lnTo>
                <a:lnTo>
                  <a:pt x="587" y="429"/>
                </a:lnTo>
                <a:lnTo>
                  <a:pt x="582" y="422"/>
                </a:lnTo>
                <a:lnTo>
                  <a:pt x="576" y="415"/>
                </a:lnTo>
                <a:lnTo>
                  <a:pt x="569" y="408"/>
                </a:lnTo>
                <a:lnTo>
                  <a:pt x="562" y="402"/>
                </a:lnTo>
                <a:lnTo>
                  <a:pt x="555" y="398"/>
                </a:lnTo>
                <a:lnTo>
                  <a:pt x="555" y="378"/>
                </a:lnTo>
                <a:lnTo>
                  <a:pt x="555" y="378"/>
                </a:lnTo>
                <a:lnTo>
                  <a:pt x="555" y="378"/>
                </a:lnTo>
                <a:lnTo>
                  <a:pt x="555" y="378"/>
                </a:lnTo>
                <a:lnTo>
                  <a:pt x="556" y="372"/>
                </a:lnTo>
                <a:lnTo>
                  <a:pt x="555" y="367"/>
                </a:lnTo>
                <a:lnTo>
                  <a:pt x="555" y="353"/>
                </a:lnTo>
                <a:lnTo>
                  <a:pt x="555" y="353"/>
                </a:lnTo>
                <a:lnTo>
                  <a:pt x="563" y="357"/>
                </a:lnTo>
                <a:lnTo>
                  <a:pt x="572" y="360"/>
                </a:lnTo>
                <a:lnTo>
                  <a:pt x="583" y="363"/>
                </a:lnTo>
                <a:lnTo>
                  <a:pt x="596" y="363"/>
                </a:lnTo>
                <a:lnTo>
                  <a:pt x="596" y="363"/>
                </a:lnTo>
                <a:lnTo>
                  <a:pt x="610" y="375"/>
                </a:lnTo>
                <a:lnTo>
                  <a:pt x="624" y="386"/>
                </a:lnTo>
                <a:lnTo>
                  <a:pt x="636" y="400"/>
                </a:lnTo>
                <a:lnTo>
                  <a:pt x="649" y="415"/>
                </a:lnTo>
                <a:lnTo>
                  <a:pt x="659" y="431"/>
                </a:lnTo>
                <a:lnTo>
                  <a:pt x="666" y="448"/>
                </a:lnTo>
                <a:lnTo>
                  <a:pt x="672" y="468"/>
                </a:lnTo>
                <a:lnTo>
                  <a:pt x="676" y="489"/>
                </a:lnTo>
                <a:lnTo>
                  <a:pt x="676" y="489"/>
                </a:lnTo>
                <a:lnTo>
                  <a:pt x="672" y="499"/>
                </a:lnTo>
                <a:lnTo>
                  <a:pt x="667" y="507"/>
                </a:lnTo>
                <a:lnTo>
                  <a:pt x="660" y="530"/>
                </a:lnTo>
                <a:lnTo>
                  <a:pt x="656" y="551"/>
                </a:lnTo>
                <a:lnTo>
                  <a:pt x="653" y="568"/>
                </a:lnTo>
                <a:lnTo>
                  <a:pt x="653" y="568"/>
                </a:lnTo>
                <a:lnTo>
                  <a:pt x="663" y="568"/>
                </a:lnTo>
                <a:lnTo>
                  <a:pt x="669" y="565"/>
                </a:lnTo>
                <a:lnTo>
                  <a:pt x="674" y="561"/>
                </a:lnTo>
                <a:lnTo>
                  <a:pt x="677" y="554"/>
                </a:lnTo>
                <a:lnTo>
                  <a:pt x="679" y="547"/>
                </a:lnTo>
                <a:lnTo>
                  <a:pt x="677" y="541"/>
                </a:lnTo>
                <a:lnTo>
                  <a:pt x="676" y="534"/>
                </a:lnTo>
                <a:lnTo>
                  <a:pt x="672" y="528"/>
                </a:lnTo>
                <a:lnTo>
                  <a:pt x="672" y="528"/>
                </a:lnTo>
                <a:lnTo>
                  <a:pt x="677" y="524"/>
                </a:lnTo>
                <a:lnTo>
                  <a:pt x="681" y="520"/>
                </a:lnTo>
                <a:lnTo>
                  <a:pt x="686" y="514"/>
                </a:lnTo>
                <a:lnTo>
                  <a:pt x="688" y="507"/>
                </a:lnTo>
                <a:lnTo>
                  <a:pt x="690" y="500"/>
                </a:lnTo>
                <a:lnTo>
                  <a:pt x="690" y="493"/>
                </a:lnTo>
                <a:lnTo>
                  <a:pt x="690" y="478"/>
                </a:lnTo>
                <a:lnTo>
                  <a:pt x="688" y="461"/>
                </a:lnTo>
                <a:lnTo>
                  <a:pt x="686" y="445"/>
                </a:lnTo>
                <a:lnTo>
                  <a:pt x="679" y="417"/>
                </a:lnTo>
                <a:lnTo>
                  <a:pt x="679" y="417"/>
                </a:lnTo>
                <a:lnTo>
                  <a:pt x="634" y="372"/>
                </a:lnTo>
                <a:lnTo>
                  <a:pt x="610" y="350"/>
                </a:lnTo>
                <a:lnTo>
                  <a:pt x="584" y="329"/>
                </a:lnTo>
                <a:lnTo>
                  <a:pt x="584" y="329"/>
                </a:lnTo>
                <a:lnTo>
                  <a:pt x="569" y="329"/>
                </a:lnTo>
                <a:lnTo>
                  <a:pt x="555" y="326"/>
                </a:lnTo>
                <a:lnTo>
                  <a:pt x="555" y="305"/>
                </a:lnTo>
                <a:lnTo>
                  <a:pt x="555" y="305"/>
                </a:lnTo>
                <a:lnTo>
                  <a:pt x="561" y="305"/>
                </a:lnTo>
                <a:lnTo>
                  <a:pt x="566" y="305"/>
                </a:lnTo>
                <a:lnTo>
                  <a:pt x="566" y="305"/>
                </a:lnTo>
                <a:lnTo>
                  <a:pt x="568" y="302"/>
                </a:lnTo>
                <a:lnTo>
                  <a:pt x="568" y="301"/>
                </a:lnTo>
                <a:lnTo>
                  <a:pt x="568" y="298"/>
                </a:lnTo>
                <a:lnTo>
                  <a:pt x="566" y="297"/>
                </a:lnTo>
                <a:lnTo>
                  <a:pt x="561" y="294"/>
                </a:lnTo>
                <a:lnTo>
                  <a:pt x="555" y="291"/>
                </a:lnTo>
                <a:lnTo>
                  <a:pt x="555" y="291"/>
                </a:lnTo>
                <a:lnTo>
                  <a:pt x="551" y="289"/>
                </a:lnTo>
                <a:lnTo>
                  <a:pt x="547" y="287"/>
                </a:lnTo>
                <a:lnTo>
                  <a:pt x="544" y="282"/>
                </a:lnTo>
                <a:lnTo>
                  <a:pt x="544" y="278"/>
                </a:lnTo>
                <a:lnTo>
                  <a:pt x="544" y="278"/>
                </a:lnTo>
                <a:lnTo>
                  <a:pt x="555" y="281"/>
                </a:lnTo>
                <a:lnTo>
                  <a:pt x="555" y="281"/>
                </a:lnTo>
                <a:lnTo>
                  <a:pt x="575" y="288"/>
                </a:lnTo>
                <a:lnTo>
                  <a:pt x="594" y="295"/>
                </a:lnTo>
                <a:lnTo>
                  <a:pt x="613" y="304"/>
                </a:lnTo>
                <a:lnTo>
                  <a:pt x="631" y="313"/>
                </a:lnTo>
                <a:lnTo>
                  <a:pt x="648" y="325"/>
                </a:lnTo>
                <a:lnTo>
                  <a:pt x="665" y="336"/>
                </a:lnTo>
                <a:lnTo>
                  <a:pt x="680" y="350"/>
                </a:lnTo>
                <a:lnTo>
                  <a:pt x="694" y="364"/>
                </a:lnTo>
                <a:lnTo>
                  <a:pt x="694" y="389"/>
                </a:lnTo>
                <a:close/>
                <a:moveTo>
                  <a:pt x="577" y="496"/>
                </a:moveTo>
                <a:lnTo>
                  <a:pt x="577" y="496"/>
                </a:lnTo>
                <a:lnTo>
                  <a:pt x="555" y="516"/>
                </a:lnTo>
                <a:lnTo>
                  <a:pt x="555" y="424"/>
                </a:lnTo>
                <a:lnTo>
                  <a:pt x="555" y="424"/>
                </a:lnTo>
                <a:lnTo>
                  <a:pt x="562" y="431"/>
                </a:lnTo>
                <a:lnTo>
                  <a:pt x="569" y="438"/>
                </a:lnTo>
                <a:lnTo>
                  <a:pt x="573" y="447"/>
                </a:lnTo>
                <a:lnTo>
                  <a:pt x="577" y="457"/>
                </a:lnTo>
                <a:lnTo>
                  <a:pt x="577" y="457"/>
                </a:lnTo>
                <a:lnTo>
                  <a:pt x="573" y="455"/>
                </a:lnTo>
                <a:lnTo>
                  <a:pt x="572" y="454"/>
                </a:lnTo>
                <a:lnTo>
                  <a:pt x="568" y="448"/>
                </a:lnTo>
                <a:lnTo>
                  <a:pt x="566" y="445"/>
                </a:lnTo>
                <a:lnTo>
                  <a:pt x="565" y="445"/>
                </a:lnTo>
                <a:lnTo>
                  <a:pt x="562" y="445"/>
                </a:lnTo>
                <a:lnTo>
                  <a:pt x="559" y="447"/>
                </a:lnTo>
                <a:lnTo>
                  <a:pt x="559" y="447"/>
                </a:lnTo>
                <a:lnTo>
                  <a:pt x="558" y="454"/>
                </a:lnTo>
                <a:lnTo>
                  <a:pt x="555" y="460"/>
                </a:lnTo>
                <a:lnTo>
                  <a:pt x="555" y="460"/>
                </a:lnTo>
                <a:lnTo>
                  <a:pt x="561" y="462"/>
                </a:lnTo>
                <a:lnTo>
                  <a:pt x="565" y="465"/>
                </a:lnTo>
                <a:lnTo>
                  <a:pt x="569" y="468"/>
                </a:lnTo>
                <a:lnTo>
                  <a:pt x="572" y="472"/>
                </a:lnTo>
                <a:lnTo>
                  <a:pt x="575" y="478"/>
                </a:lnTo>
                <a:lnTo>
                  <a:pt x="576" y="483"/>
                </a:lnTo>
                <a:lnTo>
                  <a:pt x="577" y="496"/>
                </a:lnTo>
                <a:lnTo>
                  <a:pt x="577" y="496"/>
                </a:lnTo>
                <a:close/>
                <a:moveTo>
                  <a:pt x="584" y="510"/>
                </a:moveTo>
                <a:lnTo>
                  <a:pt x="584" y="510"/>
                </a:lnTo>
                <a:lnTo>
                  <a:pt x="584" y="517"/>
                </a:lnTo>
                <a:lnTo>
                  <a:pt x="584" y="521"/>
                </a:lnTo>
                <a:lnTo>
                  <a:pt x="584" y="527"/>
                </a:lnTo>
                <a:lnTo>
                  <a:pt x="582" y="531"/>
                </a:lnTo>
                <a:lnTo>
                  <a:pt x="577" y="538"/>
                </a:lnTo>
                <a:lnTo>
                  <a:pt x="572" y="544"/>
                </a:lnTo>
                <a:lnTo>
                  <a:pt x="565" y="551"/>
                </a:lnTo>
                <a:lnTo>
                  <a:pt x="561" y="556"/>
                </a:lnTo>
                <a:lnTo>
                  <a:pt x="561" y="561"/>
                </a:lnTo>
                <a:lnTo>
                  <a:pt x="559" y="565"/>
                </a:lnTo>
                <a:lnTo>
                  <a:pt x="561" y="569"/>
                </a:lnTo>
                <a:lnTo>
                  <a:pt x="562" y="575"/>
                </a:lnTo>
                <a:lnTo>
                  <a:pt x="562" y="575"/>
                </a:lnTo>
                <a:lnTo>
                  <a:pt x="555" y="579"/>
                </a:lnTo>
                <a:lnTo>
                  <a:pt x="555" y="541"/>
                </a:lnTo>
                <a:lnTo>
                  <a:pt x="555" y="541"/>
                </a:lnTo>
                <a:lnTo>
                  <a:pt x="569" y="526"/>
                </a:lnTo>
                <a:lnTo>
                  <a:pt x="584" y="510"/>
                </a:lnTo>
                <a:lnTo>
                  <a:pt x="584" y="510"/>
                </a:lnTo>
                <a:close/>
                <a:moveTo>
                  <a:pt x="694" y="336"/>
                </a:moveTo>
                <a:lnTo>
                  <a:pt x="694" y="336"/>
                </a:lnTo>
                <a:lnTo>
                  <a:pt x="679" y="325"/>
                </a:lnTo>
                <a:lnTo>
                  <a:pt x="663" y="315"/>
                </a:lnTo>
                <a:lnTo>
                  <a:pt x="646" y="305"/>
                </a:lnTo>
                <a:lnTo>
                  <a:pt x="629" y="297"/>
                </a:lnTo>
                <a:lnTo>
                  <a:pt x="611" y="288"/>
                </a:lnTo>
                <a:lnTo>
                  <a:pt x="593" y="281"/>
                </a:lnTo>
                <a:lnTo>
                  <a:pt x="575" y="275"/>
                </a:lnTo>
                <a:lnTo>
                  <a:pt x="555" y="270"/>
                </a:lnTo>
                <a:lnTo>
                  <a:pt x="555" y="270"/>
                </a:lnTo>
                <a:lnTo>
                  <a:pt x="555" y="268"/>
                </a:lnTo>
                <a:lnTo>
                  <a:pt x="555" y="252"/>
                </a:lnTo>
                <a:lnTo>
                  <a:pt x="555" y="252"/>
                </a:lnTo>
                <a:lnTo>
                  <a:pt x="559" y="252"/>
                </a:lnTo>
                <a:lnTo>
                  <a:pt x="559" y="252"/>
                </a:lnTo>
                <a:lnTo>
                  <a:pt x="558" y="250"/>
                </a:lnTo>
                <a:lnTo>
                  <a:pt x="569" y="250"/>
                </a:lnTo>
                <a:lnTo>
                  <a:pt x="569" y="250"/>
                </a:lnTo>
                <a:lnTo>
                  <a:pt x="593" y="266"/>
                </a:lnTo>
                <a:lnTo>
                  <a:pt x="606" y="273"/>
                </a:lnTo>
                <a:lnTo>
                  <a:pt x="618" y="280"/>
                </a:lnTo>
                <a:lnTo>
                  <a:pt x="634" y="285"/>
                </a:lnTo>
                <a:lnTo>
                  <a:pt x="648" y="289"/>
                </a:lnTo>
                <a:lnTo>
                  <a:pt x="665" y="294"/>
                </a:lnTo>
                <a:lnTo>
                  <a:pt x="683" y="297"/>
                </a:lnTo>
                <a:lnTo>
                  <a:pt x="683" y="297"/>
                </a:lnTo>
                <a:lnTo>
                  <a:pt x="687" y="304"/>
                </a:lnTo>
                <a:lnTo>
                  <a:pt x="694" y="311"/>
                </a:lnTo>
                <a:lnTo>
                  <a:pt x="694" y="336"/>
                </a:lnTo>
                <a:close/>
                <a:moveTo>
                  <a:pt x="694" y="295"/>
                </a:moveTo>
                <a:lnTo>
                  <a:pt x="694" y="295"/>
                </a:lnTo>
                <a:lnTo>
                  <a:pt x="687" y="288"/>
                </a:lnTo>
                <a:lnTo>
                  <a:pt x="683" y="281"/>
                </a:lnTo>
                <a:lnTo>
                  <a:pt x="683" y="281"/>
                </a:lnTo>
                <a:lnTo>
                  <a:pt x="665" y="278"/>
                </a:lnTo>
                <a:lnTo>
                  <a:pt x="648" y="274"/>
                </a:lnTo>
                <a:lnTo>
                  <a:pt x="634" y="270"/>
                </a:lnTo>
                <a:lnTo>
                  <a:pt x="618" y="264"/>
                </a:lnTo>
                <a:lnTo>
                  <a:pt x="606" y="257"/>
                </a:lnTo>
                <a:lnTo>
                  <a:pt x="593" y="250"/>
                </a:lnTo>
                <a:lnTo>
                  <a:pt x="569" y="235"/>
                </a:lnTo>
                <a:lnTo>
                  <a:pt x="569" y="235"/>
                </a:lnTo>
                <a:lnTo>
                  <a:pt x="566" y="233"/>
                </a:lnTo>
                <a:lnTo>
                  <a:pt x="566" y="233"/>
                </a:lnTo>
                <a:lnTo>
                  <a:pt x="575" y="233"/>
                </a:lnTo>
                <a:lnTo>
                  <a:pt x="583" y="235"/>
                </a:lnTo>
                <a:lnTo>
                  <a:pt x="583" y="235"/>
                </a:lnTo>
                <a:lnTo>
                  <a:pt x="594" y="237"/>
                </a:lnTo>
                <a:lnTo>
                  <a:pt x="604" y="242"/>
                </a:lnTo>
                <a:lnTo>
                  <a:pt x="625" y="252"/>
                </a:lnTo>
                <a:lnTo>
                  <a:pt x="646" y="261"/>
                </a:lnTo>
                <a:lnTo>
                  <a:pt x="658" y="266"/>
                </a:lnTo>
                <a:lnTo>
                  <a:pt x="667" y="268"/>
                </a:lnTo>
                <a:lnTo>
                  <a:pt x="667" y="268"/>
                </a:lnTo>
                <a:lnTo>
                  <a:pt x="669" y="264"/>
                </a:lnTo>
                <a:lnTo>
                  <a:pt x="667" y="260"/>
                </a:lnTo>
                <a:lnTo>
                  <a:pt x="667" y="256"/>
                </a:lnTo>
                <a:lnTo>
                  <a:pt x="669" y="254"/>
                </a:lnTo>
                <a:lnTo>
                  <a:pt x="672" y="254"/>
                </a:lnTo>
                <a:lnTo>
                  <a:pt x="672" y="254"/>
                </a:lnTo>
                <a:lnTo>
                  <a:pt x="674" y="256"/>
                </a:lnTo>
                <a:lnTo>
                  <a:pt x="677" y="259"/>
                </a:lnTo>
                <a:lnTo>
                  <a:pt x="681" y="264"/>
                </a:lnTo>
                <a:lnTo>
                  <a:pt x="686" y="278"/>
                </a:lnTo>
                <a:lnTo>
                  <a:pt x="686" y="278"/>
                </a:lnTo>
                <a:lnTo>
                  <a:pt x="694" y="281"/>
                </a:lnTo>
                <a:lnTo>
                  <a:pt x="694" y="295"/>
                </a:lnTo>
                <a:close/>
                <a:moveTo>
                  <a:pt x="694" y="253"/>
                </a:moveTo>
                <a:lnTo>
                  <a:pt x="694" y="253"/>
                </a:lnTo>
                <a:lnTo>
                  <a:pt x="679" y="243"/>
                </a:lnTo>
                <a:lnTo>
                  <a:pt x="662" y="235"/>
                </a:lnTo>
                <a:lnTo>
                  <a:pt x="694" y="235"/>
                </a:lnTo>
                <a:lnTo>
                  <a:pt x="694" y="253"/>
                </a:lnTo>
                <a:close/>
              </a:path>
            </a:pathLst>
          </a:cu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2" name="Freeform 18"/>
          <p:cNvSpPr>
            <a:spLocks/>
          </p:cNvSpPr>
          <p:nvPr userDrawn="1"/>
        </p:nvSpPr>
        <p:spPr bwMode="auto">
          <a:xfrm>
            <a:off x="10417337" y="971985"/>
            <a:ext cx="37360" cy="62764"/>
          </a:xfrm>
          <a:custGeom>
            <a:avLst/>
            <a:gdLst>
              <a:gd name="T0" fmla="*/ 4 w 25"/>
              <a:gd name="T1" fmla="*/ 42 h 42"/>
              <a:gd name="T2" fmla="*/ 4 w 25"/>
              <a:gd name="T3" fmla="*/ 42 h 42"/>
              <a:gd name="T4" fmla="*/ 9 w 25"/>
              <a:gd name="T5" fmla="*/ 38 h 42"/>
              <a:gd name="T6" fmla="*/ 15 w 25"/>
              <a:gd name="T7" fmla="*/ 33 h 42"/>
              <a:gd name="T8" fmla="*/ 18 w 25"/>
              <a:gd name="T9" fmla="*/ 29 h 42"/>
              <a:gd name="T10" fmla="*/ 22 w 25"/>
              <a:gd name="T11" fmla="*/ 24 h 42"/>
              <a:gd name="T12" fmla="*/ 24 w 25"/>
              <a:gd name="T13" fmla="*/ 18 h 42"/>
              <a:gd name="T14" fmla="*/ 25 w 25"/>
              <a:gd name="T15" fmla="*/ 12 h 42"/>
              <a:gd name="T16" fmla="*/ 24 w 25"/>
              <a:gd name="T17" fmla="*/ 5 h 42"/>
              <a:gd name="T18" fmla="*/ 22 w 25"/>
              <a:gd name="T19" fmla="*/ 0 h 42"/>
              <a:gd name="T20" fmla="*/ 22 w 25"/>
              <a:gd name="T21" fmla="*/ 0 h 42"/>
              <a:gd name="T22" fmla="*/ 19 w 25"/>
              <a:gd name="T23" fmla="*/ 0 h 42"/>
              <a:gd name="T24" fmla="*/ 15 w 25"/>
              <a:gd name="T25" fmla="*/ 1 h 42"/>
              <a:gd name="T26" fmla="*/ 9 w 25"/>
              <a:gd name="T27" fmla="*/ 4 h 42"/>
              <a:gd name="T28" fmla="*/ 4 w 25"/>
              <a:gd name="T29" fmla="*/ 11 h 42"/>
              <a:gd name="T30" fmla="*/ 1 w 25"/>
              <a:gd name="T31" fmla="*/ 18 h 42"/>
              <a:gd name="T32" fmla="*/ 0 w 25"/>
              <a:gd name="T33" fmla="*/ 25 h 42"/>
              <a:gd name="T34" fmla="*/ 0 w 25"/>
              <a:gd name="T35" fmla="*/ 32 h 42"/>
              <a:gd name="T36" fmla="*/ 1 w 25"/>
              <a:gd name="T37" fmla="*/ 38 h 42"/>
              <a:gd name="T38" fmla="*/ 4 w 25"/>
              <a:gd name="T39" fmla="*/ 42 h 42"/>
              <a:gd name="T40" fmla="*/ 4 w 25"/>
              <a:gd name="T41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" h="42">
                <a:moveTo>
                  <a:pt x="4" y="42"/>
                </a:moveTo>
                <a:lnTo>
                  <a:pt x="4" y="42"/>
                </a:lnTo>
                <a:lnTo>
                  <a:pt x="9" y="38"/>
                </a:lnTo>
                <a:lnTo>
                  <a:pt x="15" y="33"/>
                </a:lnTo>
                <a:lnTo>
                  <a:pt x="18" y="29"/>
                </a:lnTo>
                <a:lnTo>
                  <a:pt x="22" y="24"/>
                </a:lnTo>
                <a:lnTo>
                  <a:pt x="24" y="18"/>
                </a:lnTo>
                <a:lnTo>
                  <a:pt x="25" y="12"/>
                </a:lnTo>
                <a:lnTo>
                  <a:pt x="24" y="5"/>
                </a:lnTo>
                <a:lnTo>
                  <a:pt x="22" y="0"/>
                </a:lnTo>
                <a:lnTo>
                  <a:pt x="22" y="0"/>
                </a:lnTo>
                <a:lnTo>
                  <a:pt x="19" y="0"/>
                </a:lnTo>
                <a:lnTo>
                  <a:pt x="15" y="1"/>
                </a:lnTo>
                <a:lnTo>
                  <a:pt x="9" y="4"/>
                </a:lnTo>
                <a:lnTo>
                  <a:pt x="4" y="11"/>
                </a:lnTo>
                <a:lnTo>
                  <a:pt x="1" y="18"/>
                </a:lnTo>
                <a:lnTo>
                  <a:pt x="0" y="25"/>
                </a:lnTo>
                <a:lnTo>
                  <a:pt x="0" y="32"/>
                </a:lnTo>
                <a:lnTo>
                  <a:pt x="1" y="38"/>
                </a:lnTo>
                <a:lnTo>
                  <a:pt x="4" y="42"/>
                </a:lnTo>
                <a:lnTo>
                  <a:pt x="4" y="42"/>
                </a:lnTo>
                <a:close/>
              </a:path>
            </a:pathLst>
          </a:cu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3" name="Freeform 19"/>
          <p:cNvSpPr>
            <a:spLocks/>
          </p:cNvSpPr>
          <p:nvPr userDrawn="1"/>
        </p:nvSpPr>
        <p:spPr bwMode="auto">
          <a:xfrm>
            <a:off x="10375494" y="957041"/>
            <a:ext cx="37360" cy="35865"/>
          </a:xfrm>
          <a:custGeom>
            <a:avLst/>
            <a:gdLst>
              <a:gd name="T0" fmla="*/ 25 w 25"/>
              <a:gd name="T1" fmla="*/ 3 h 24"/>
              <a:gd name="T2" fmla="*/ 25 w 25"/>
              <a:gd name="T3" fmla="*/ 3 h 24"/>
              <a:gd name="T4" fmla="*/ 19 w 25"/>
              <a:gd name="T5" fmla="*/ 0 h 24"/>
              <a:gd name="T6" fmla="*/ 14 w 25"/>
              <a:gd name="T7" fmla="*/ 0 h 24"/>
              <a:gd name="T8" fmla="*/ 8 w 25"/>
              <a:gd name="T9" fmla="*/ 1 h 24"/>
              <a:gd name="T10" fmla="*/ 4 w 25"/>
              <a:gd name="T11" fmla="*/ 4 h 24"/>
              <a:gd name="T12" fmla="*/ 1 w 25"/>
              <a:gd name="T13" fmla="*/ 10 h 24"/>
              <a:gd name="T14" fmla="*/ 0 w 25"/>
              <a:gd name="T15" fmla="*/ 14 h 24"/>
              <a:gd name="T16" fmla="*/ 0 w 25"/>
              <a:gd name="T17" fmla="*/ 20 h 24"/>
              <a:gd name="T18" fmla="*/ 4 w 25"/>
              <a:gd name="T19" fmla="*/ 24 h 24"/>
              <a:gd name="T20" fmla="*/ 4 w 25"/>
              <a:gd name="T21" fmla="*/ 24 h 24"/>
              <a:gd name="T22" fmla="*/ 12 w 25"/>
              <a:gd name="T23" fmla="*/ 22 h 24"/>
              <a:gd name="T24" fmla="*/ 18 w 25"/>
              <a:gd name="T25" fmla="*/ 17 h 24"/>
              <a:gd name="T26" fmla="*/ 22 w 25"/>
              <a:gd name="T27" fmla="*/ 11 h 24"/>
              <a:gd name="T28" fmla="*/ 25 w 25"/>
              <a:gd name="T29" fmla="*/ 3 h 24"/>
              <a:gd name="T30" fmla="*/ 25 w 25"/>
              <a:gd name="T31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" h="24">
                <a:moveTo>
                  <a:pt x="25" y="3"/>
                </a:moveTo>
                <a:lnTo>
                  <a:pt x="25" y="3"/>
                </a:lnTo>
                <a:lnTo>
                  <a:pt x="19" y="0"/>
                </a:lnTo>
                <a:lnTo>
                  <a:pt x="14" y="0"/>
                </a:lnTo>
                <a:lnTo>
                  <a:pt x="8" y="1"/>
                </a:lnTo>
                <a:lnTo>
                  <a:pt x="4" y="4"/>
                </a:lnTo>
                <a:lnTo>
                  <a:pt x="1" y="10"/>
                </a:lnTo>
                <a:lnTo>
                  <a:pt x="0" y="14"/>
                </a:lnTo>
                <a:lnTo>
                  <a:pt x="0" y="20"/>
                </a:lnTo>
                <a:lnTo>
                  <a:pt x="4" y="24"/>
                </a:lnTo>
                <a:lnTo>
                  <a:pt x="4" y="24"/>
                </a:lnTo>
                <a:lnTo>
                  <a:pt x="12" y="22"/>
                </a:lnTo>
                <a:lnTo>
                  <a:pt x="18" y="17"/>
                </a:lnTo>
                <a:lnTo>
                  <a:pt x="22" y="11"/>
                </a:lnTo>
                <a:lnTo>
                  <a:pt x="25" y="3"/>
                </a:lnTo>
                <a:lnTo>
                  <a:pt x="25" y="3"/>
                </a:lnTo>
                <a:close/>
              </a:path>
            </a:pathLst>
          </a:cu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4" name="Freeform 20"/>
          <p:cNvSpPr>
            <a:spLocks/>
          </p:cNvSpPr>
          <p:nvPr userDrawn="1"/>
        </p:nvSpPr>
        <p:spPr bwMode="auto">
          <a:xfrm>
            <a:off x="10293303" y="528152"/>
            <a:ext cx="16438" cy="19427"/>
          </a:xfrm>
          <a:custGeom>
            <a:avLst/>
            <a:gdLst>
              <a:gd name="T0" fmla="*/ 0 w 11"/>
              <a:gd name="T1" fmla="*/ 0 h 13"/>
              <a:gd name="T2" fmla="*/ 0 w 11"/>
              <a:gd name="T3" fmla="*/ 0 h 13"/>
              <a:gd name="T4" fmla="*/ 0 w 11"/>
              <a:gd name="T5" fmla="*/ 4 h 13"/>
              <a:gd name="T6" fmla="*/ 3 w 11"/>
              <a:gd name="T7" fmla="*/ 9 h 13"/>
              <a:gd name="T8" fmla="*/ 7 w 11"/>
              <a:gd name="T9" fmla="*/ 11 h 13"/>
              <a:gd name="T10" fmla="*/ 11 w 11"/>
              <a:gd name="T11" fmla="*/ 13 h 13"/>
              <a:gd name="T12" fmla="*/ 11 w 11"/>
              <a:gd name="T13" fmla="*/ 3 h 13"/>
              <a:gd name="T14" fmla="*/ 11 w 11"/>
              <a:gd name="T15" fmla="*/ 3 h 13"/>
              <a:gd name="T16" fmla="*/ 0 w 11"/>
              <a:gd name="T17" fmla="*/ 0 h 13"/>
              <a:gd name="T18" fmla="*/ 0 w 11"/>
              <a:gd name="T1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3">
                <a:moveTo>
                  <a:pt x="0" y="0"/>
                </a:moveTo>
                <a:lnTo>
                  <a:pt x="0" y="0"/>
                </a:lnTo>
                <a:lnTo>
                  <a:pt x="0" y="4"/>
                </a:lnTo>
                <a:lnTo>
                  <a:pt x="3" y="9"/>
                </a:lnTo>
                <a:lnTo>
                  <a:pt x="7" y="11"/>
                </a:lnTo>
                <a:lnTo>
                  <a:pt x="11" y="13"/>
                </a:lnTo>
                <a:lnTo>
                  <a:pt x="11" y="3"/>
                </a:lnTo>
                <a:lnTo>
                  <a:pt x="11" y="3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5" name="Rectangle 21"/>
          <p:cNvSpPr>
            <a:spLocks noChangeArrowheads="1"/>
          </p:cNvSpPr>
          <p:nvPr userDrawn="1"/>
        </p:nvSpPr>
        <p:spPr bwMode="auto">
          <a:xfrm>
            <a:off x="10802888" y="456422"/>
            <a:ext cx="130011" cy="691901"/>
          </a:xfrm>
          <a:prstGeom prst="rect">
            <a:avLst/>
          </a:pr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6" name="Freeform 22"/>
          <p:cNvSpPr>
            <a:spLocks noEditPoints="1"/>
          </p:cNvSpPr>
          <p:nvPr userDrawn="1"/>
        </p:nvSpPr>
        <p:spPr bwMode="auto">
          <a:xfrm>
            <a:off x="10982214" y="635748"/>
            <a:ext cx="463259" cy="524529"/>
          </a:xfrm>
          <a:custGeom>
            <a:avLst/>
            <a:gdLst>
              <a:gd name="T0" fmla="*/ 222 w 310"/>
              <a:gd name="T1" fmla="*/ 308 h 351"/>
              <a:gd name="T2" fmla="*/ 189 w 310"/>
              <a:gd name="T3" fmla="*/ 334 h 351"/>
              <a:gd name="T4" fmla="*/ 147 w 310"/>
              <a:gd name="T5" fmla="*/ 348 h 351"/>
              <a:gd name="T6" fmla="*/ 115 w 310"/>
              <a:gd name="T7" fmla="*/ 351 h 351"/>
              <a:gd name="T8" fmla="*/ 75 w 310"/>
              <a:gd name="T9" fmla="*/ 344 h 351"/>
              <a:gd name="T10" fmla="*/ 46 w 310"/>
              <a:gd name="T11" fmla="*/ 330 h 351"/>
              <a:gd name="T12" fmla="*/ 22 w 310"/>
              <a:gd name="T13" fmla="*/ 309 h 351"/>
              <a:gd name="T14" fmla="*/ 5 w 310"/>
              <a:gd name="T15" fmla="*/ 278 h 351"/>
              <a:gd name="T16" fmla="*/ 0 w 310"/>
              <a:gd name="T17" fmla="*/ 240 h 351"/>
              <a:gd name="T18" fmla="*/ 2 w 310"/>
              <a:gd name="T19" fmla="*/ 214 h 351"/>
              <a:gd name="T20" fmla="*/ 16 w 310"/>
              <a:gd name="T21" fmla="*/ 181 h 351"/>
              <a:gd name="T22" fmla="*/ 38 w 310"/>
              <a:gd name="T23" fmla="*/ 157 h 351"/>
              <a:gd name="T24" fmla="*/ 64 w 310"/>
              <a:gd name="T25" fmla="*/ 142 h 351"/>
              <a:gd name="T26" fmla="*/ 115 w 310"/>
              <a:gd name="T27" fmla="*/ 132 h 351"/>
              <a:gd name="T28" fmla="*/ 149 w 310"/>
              <a:gd name="T29" fmla="*/ 135 h 351"/>
              <a:gd name="T30" fmla="*/ 191 w 310"/>
              <a:gd name="T31" fmla="*/ 149 h 351"/>
              <a:gd name="T32" fmla="*/ 222 w 310"/>
              <a:gd name="T33" fmla="*/ 173 h 351"/>
              <a:gd name="T34" fmla="*/ 220 w 310"/>
              <a:gd name="T35" fmla="*/ 119 h 351"/>
              <a:gd name="T36" fmla="*/ 202 w 310"/>
              <a:gd name="T37" fmla="*/ 90 h 351"/>
              <a:gd name="T38" fmla="*/ 164 w 310"/>
              <a:gd name="T39" fmla="*/ 76 h 351"/>
              <a:gd name="T40" fmla="*/ 134 w 310"/>
              <a:gd name="T41" fmla="*/ 76 h 351"/>
              <a:gd name="T42" fmla="*/ 97 w 310"/>
              <a:gd name="T43" fmla="*/ 86 h 351"/>
              <a:gd name="T44" fmla="*/ 63 w 310"/>
              <a:gd name="T45" fmla="*/ 105 h 351"/>
              <a:gd name="T46" fmla="*/ 16 w 310"/>
              <a:gd name="T47" fmla="*/ 53 h 351"/>
              <a:gd name="T48" fmla="*/ 67 w 310"/>
              <a:gd name="T49" fmla="*/ 20 h 351"/>
              <a:gd name="T50" fmla="*/ 123 w 310"/>
              <a:gd name="T51" fmla="*/ 3 h 351"/>
              <a:gd name="T52" fmla="*/ 163 w 310"/>
              <a:gd name="T53" fmla="*/ 0 h 351"/>
              <a:gd name="T54" fmla="*/ 219 w 310"/>
              <a:gd name="T55" fmla="*/ 7 h 351"/>
              <a:gd name="T56" fmla="*/ 255 w 310"/>
              <a:gd name="T57" fmla="*/ 21 h 351"/>
              <a:gd name="T58" fmla="*/ 283 w 310"/>
              <a:gd name="T59" fmla="*/ 45 h 351"/>
              <a:gd name="T60" fmla="*/ 303 w 310"/>
              <a:gd name="T61" fmla="*/ 80 h 351"/>
              <a:gd name="T62" fmla="*/ 310 w 310"/>
              <a:gd name="T63" fmla="*/ 126 h 351"/>
              <a:gd name="T64" fmla="*/ 222 w 310"/>
              <a:gd name="T65" fmla="*/ 263 h 351"/>
              <a:gd name="T66" fmla="*/ 216 w 310"/>
              <a:gd name="T67" fmla="*/ 215 h 351"/>
              <a:gd name="T68" fmla="*/ 191 w 310"/>
              <a:gd name="T69" fmla="*/ 199 h 351"/>
              <a:gd name="T70" fmla="*/ 161 w 310"/>
              <a:gd name="T71" fmla="*/ 192 h 351"/>
              <a:gd name="T72" fmla="*/ 139 w 310"/>
              <a:gd name="T73" fmla="*/ 192 h 351"/>
              <a:gd name="T74" fmla="*/ 106 w 310"/>
              <a:gd name="T75" fmla="*/ 205 h 351"/>
              <a:gd name="T76" fmla="*/ 89 w 310"/>
              <a:gd name="T77" fmla="*/ 230 h 351"/>
              <a:gd name="T78" fmla="*/ 89 w 310"/>
              <a:gd name="T79" fmla="*/ 253 h 351"/>
              <a:gd name="T80" fmla="*/ 106 w 310"/>
              <a:gd name="T81" fmla="*/ 280 h 351"/>
              <a:gd name="T82" fmla="*/ 139 w 310"/>
              <a:gd name="T83" fmla="*/ 291 h 351"/>
              <a:gd name="T84" fmla="*/ 161 w 310"/>
              <a:gd name="T85" fmla="*/ 291 h 351"/>
              <a:gd name="T86" fmla="*/ 191 w 310"/>
              <a:gd name="T87" fmla="*/ 285 h 351"/>
              <a:gd name="T88" fmla="*/ 216 w 310"/>
              <a:gd name="T89" fmla="*/ 27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10" h="351">
                <a:moveTo>
                  <a:pt x="222" y="343"/>
                </a:moveTo>
                <a:lnTo>
                  <a:pt x="222" y="308"/>
                </a:lnTo>
                <a:lnTo>
                  <a:pt x="222" y="308"/>
                </a:lnTo>
                <a:lnTo>
                  <a:pt x="212" y="317"/>
                </a:lnTo>
                <a:lnTo>
                  <a:pt x="202" y="326"/>
                </a:lnTo>
                <a:lnTo>
                  <a:pt x="189" y="334"/>
                </a:lnTo>
                <a:lnTo>
                  <a:pt x="177" y="340"/>
                </a:lnTo>
                <a:lnTo>
                  <a:pt x="163" y="346"/>
                </a:lnTo>
                <a:lnTo>
                  <a:pt x="147" y="348"/>
                </a:lnTo>
                <a:lnTo>
                  <a:pt x="132" y="351"/>
                </a:lnTo>
                <a:lnTo>
                  <a:pt x="115" y="351"/>
                </a:lnTo>
                <a:lnTo>
                  <a:pt x="115" y="351"/>
                </a:lnTo>
                <a:lnTo>
                  <a:pt x="95" y="350"/>
                </a:lnTo>
                <a:lnTo>
                  <a:pt x="85" y="347"/>
                </a:lnTo>
                <a:lnTo>
                  <a:pt x="75" y="344"/>
                </a:lnTo>
                <a:lnTo>
                  <a:pt x="64" y="341"/>
                </a:lnTo>
                <a:lnTo>
                  <a:pt x="56" y="336"/>
                </a:lnTo>
                <a:lnTo>
                  <a:pt x="46" y="330"/>
                </a:lnTo>
                <a:lnTo>
                  <a:pt x="38" y="325"/>
                </a:lnTo>
                <a:lnTo>
                  <a:pt x="29" y="317"/>
                </a:lnTo>
                <a:lnTo>
                  <a:pt x="22" y="309"/>
                </a:lnTo>
                <a:lnTo>
                  <a:pt x="16" y="299"/>
                </a:lnTo>
                <a:lnTo>
                  <a:pt x="11" y="289"/>
                </a:lnTo>
                <a:lnTo>
                  <a:pt x="5" y="278"/>
                </a:lnTo>
                <a:lnTo>
                  <a:pt x="2" y="267"/>
                </a:lnTo>
                <a:lnTo>
                  <a:pt x="1" y="254"/>
                </a:lnTo>
                <a:lnTo>
                  <a:pt x="0" y="240"/>
                </a:lnTo>
                <a:lnTo>
                  <a:pt x="0" y="240"/>
                </a:lnTo>
                <a:lnTo>
                  <a:pt x="1" y="226"/>
                </a:lnTo>
                <a:lnTo>
                  <a:pt x="2" y="214"/>
                </a:lnTo>
                <a:lnTo>
                  <a:pt x="5" y="201"/>
                </a:lnTo>
                <a:lnTo>
                  <a:pt x="11" y="191"/>
                </a:lnTo>
                <a:lnTo>
                  <a:pt x="16" y="181"/>
                </a:lnTo>
                <a:lnTo>
                  <a:pt x="22" y="171"/>
                </a:lnTo>
                <a:lnTo>
                  <a:pt x="29" y="164"/>
                </a:lnTo>
                <a:lnTo>
                  <a:pt x="38" y="157"/>
                </a:lnTo>
                <a:lnTo>
                  <a:pt x="46" y="152"/>
                </a:lnTo>
                <a:lnTo>
                  <a:pt x="56" y="146"/>
                </a:lnTo>
                <a:lnTo>
                  <a:pt x="64" y="142"/>
                </a:lnTo>
                <a:lnTo>
                  <a:pt x="75" y="138"/>
                </a:lnTo>
                <a:lnTo>
                  <a:pt x="95" y="133"/>
                </a:lnTo>
                <a:lnTo>
                  <a:pt x="115" y="132"/>
                </a:lnTo>
                <a:lnTo>
                  <a:pt x="115" y="132"/>
                </a:lnTo>
                <a:lnTo>
                  <a:pt x="132" y="133"/>
                </a:lnTo>
                <a:lnTo>
                  <a:pt x="149" y="135"/>
                </a:lnTo>
                <a:lnTo>
                  <a:pt x="163" y="139"/>
                </a:lnTo>
                <a:lnTo>
                  <a:pt x="177" y="143"/>
                </a:lnTo>
                <a:lnTo>
                  <a:pt x="191" y="149"/>
                </a:lnTo>
                <a:lnTo>
                  <a:pt x="202" y="156"/>
                </a:lnTo>
                <a:lnTo>
                  <a:pt x="212" y="164"/>
                </a:lnTo>
                <a:lnTo>
                  <a:pt x="222" y="173"/>
                </a:lnTo>
                <a:lnTo>
                  <a:pt x="222" y="131"/>
                </a:lnTo>
                <a:lnTo>
                  <a:pt x="222" y="131"/>
                </a:lnTo>
                <a:lnTo>
                  <a:pt x="220" y="119"/>
                </a:lnTo>
                <a:lnTo>
                  <a:pt x="216" y="108"/>
                </a:lnTo>
                <a:lnTo>
                  <a:pt x="210" y="98"/>
                </a:lnTo>
                <a:lnTo>
                  <a:pt x="202" y="90"/>
                </a:lnTo>
                <a:lnTo>
                  <a:pt x="191" y="84"/>
                </a:lnTo>
                <a:lnTo>
                  <a:pt x="178" y="79"/>
                </a:lnTo>
                <a:lnTo>
                  <a:pt x="164" y="76"/>
                </a:lnTo>
                <a:lnTo>
                  <a:pt x="149" y="74"/>
                </a:lnTo>
                <a:lnTo>
                  <a:pt x="149" y="74"/>
                </a:lnTo>
                <a:lnTo>
                  <a:pt x="134" y="76"/>
                </a:lnTo>
                <a:lnTo>
                  <a:pt x="122" y="77"/>
                </a:lnTo>
                <a:lnTo>
                  <a:pt x="109" y="81"/>
                </a:lnTo>
                <a:lnTo>
                  <a:pt x="97" y="86"/>
                </a:lnTo>
                <a:lnTo>
                  <a:pt x="85" y="91"/>
                </a:lnTo>
                <a:lnTo>
                  <a:pt x="74" y="97"/>
                </a:lnTo>
                <a:lnTo>
                  <a:pt x="63" y="105"/>
                </a:lnTo>
                <a:lnTo>
                  <a:pt x="52" y="115"/>
                </a:lnTo>
                <a:lnTo>
                  <a:pt x="16" y="53"/>
                </a:lnTo>
                <a:lnTo>
                  <a:pt x="16" y="53"/>
                </a:lnTo>
                <a:lnTo>
                  <a:pt x="33" y="41"/>
                </a:lnTo>
                <a:lnTo>
                  <a:pt x="50" y="29"/>
                </a:lnTo>
                <a:lnTo>
                  <a:pt x="67" y="20"/>
                </a:lnTo>
                <a:lnTo>
                  <a:pt x="85" y="13"/>
                </a:lnTo>
                <a:lnTo>
                  <a:pt x="105" y="7"/>
                </a:lnTo>
                <a:lnTo>
                  <a:pt x="123" y="3"/>
                </a:lnTo>
                <a:lnTo>
                  <a:pt x="143" y="1"/>
                </a:lnTo>
                <a:lnTo>
                  <a:pt x="163" y="0"/>
                </a:lnTo>
                <a:lnTo>
                  <a:pt x="163" y="0"/>
                </a:lnTo>
                <a:lnTo>
                  <a:pt x="192" y="1"/>
                </a:lnTo>
                <a:lnTo>
                  <a:pt x="205" y="4"/>
                </a:lnTo>
                <a:lnTo>
                  <a:pt x="219" y="7"/>
                </a:lnTo>
                <a:lnTo>
                  <a:pt x="231" y="10"/>
                </a:lnTo>
                <a:lnTo>
                  <a:pt x="244" y="15"/>
                </a:lnTo>
                <a:lnTo>
                  <a:pt x="255" y="21"/>
                </a:lnTo>
                <a:lnTo>
                  <a:pt x="265" y="28"/>
                </a:lnTo>
                <a:lnTo>
                  <a:pt x="275" y="35"/>
                </a:lnTo>
                <a:lnTo>
                  <a:pt x="283" y="45"/>
                </a:lnTo>
                <a:lnTo>
                  <a:pt x="292" y="55"/>
                </a:lnTo>
                <a:lnTo>
                  <a:pt x="297" y="66"/>
                </a:lnTo>
                <a:lnTo>
                  <a:pt x="303" y="80"/>
                </a:lnTo>
                <a:lnTo>
                  <a:pt x="307" y="94"/>
                </a:lnTo>
                <a:lnTo>
                  <a:pt x="309" y="110"/>
                </a:lnTo>
                <a:lnTo>
                  <a:pt x="310" y="126"/>
                </a:lnTo>
                <a:lnTo>
                  <a:pt x="310" y="343"/>
                </a:lnTo>
                <a:lnTo>
                  <a:pt x="222" y="343"/>
                </a:lnTo>
                <a:close/>
                <a:moveTo>
                  <a:pt x="222" y="263"/>
                </a:moveTo>
                <a:lnTo>
                  <a:pt x="222" y="221"/>
                </a:lnTo>
                <a:lnTo>
                  <a:pt x="222" y="221"/>
                </a:lnTo>
                <a:lnTo>
                  <a:pt x="216" y="215"/>
                </a:lnTo>
                <a:lnTo>
                  <a:pt x="208" y="208"/>
                </a:lnTo>
                <a:lnTo>
                  <a:pt x="200" y="204"/>
                </a:lnTo>
                <a:lnTo>
                  <a:pt x="191" y="199"/>
                </a:lnTo>
                <a:lnTo>
                  <a:pt x="182" y="195"/>
                </a:lnTo>
                <a:lnTo>
                  <a:pt x="171" y="194"/>
                </a:lnTo>
                <a:lnTo>
                  <a:pt x="161" y="192"/>
                </a:lnTo>
                <a:lnTo>
                  <a:pt x="151" y="191"/>
                </a:lnTo>
                <a:lnTo>
                  <a:pt x="151" y="191"/>
                </a:lnTo>
                <a:lnTo>
                  <a:pt x="139" y="192"/>
                </a:lnTo>
                <a:lnTo>
                  <a:pt x="126" y="195"/>
                </a:lnTo>
                <a:lnTo>
                  <a:pt x="116" y="199"/>
                </a:lnTo>
                <a:lnTo>
                  <a:pt x="106" y="205"/>
                </a:lnTo>
                <a:lnTo>
                  <a:pt x="98" y="212"/>
                </a:lnTo>
                <a:lnTo>
                  <a:pt x="92" y="221"/>
                </a:lnTo>
                <a:lnTo>
                  <a:pt x="89" y="230"/>
                </a:lnTo>
                <a:lnTo>
                  <a:pt x="88" y="242"/>
                </a:lnTo>
                <a:lnTo>
                  <a:pt x="88" y="242"/>
                </a:lnTo>
                <a:lnTo>
                  <a:pt x="89" y="253"/>
                </a:lnTo>
                <a:lnTo>
                  <a:pt x="92" y="263"/>
                </a:lnTo>
                <a:lnTo>
                  <a:pt x="98" y="271"/>
                </a:lnTo>
                <a:lnTo>
                  <a:pt x="106" y="280"/>
                </a:lnTo>
                <a:lnTo>
                  <a:pt x="116" y="285"/>
                </a:lnTo>
                <a:lnTo>
                  <a:pt x="126" y="288"/>
                </a:lnTo>
                <a:lnTo>
                  <a:pt x="139" y="291"/>
                </a:lnTo>
                <a:lnTo>
                  <a:pt x="151" y="292"/>
                </a:lnTo>
                <a:lnTo>
                  <a:pt x="151" y="292"/>
                </a:lnTo>
                <a:lnTo>
                  <a:pt x="161" y="291"/>
                </a:lnTo>
                <a:lnTo>
                  <a:pt x="171" y="289"/>
                </a:lnTo>
                <a:lnTo>
                  <a:pt x="182" y="288"/>
                </a:lnTo>
                <a:lnTo>
                  <a:pt x="191" y="285"/>
                </a:lnTo>
                <a:lnTo>
                  <a:pt x="200" y="281"/>
                </a:lnTo>
                <a:lnTo>
                  <a:pt x="208" y="275"/>
                </a:lnTo>
                <a:lnTo>
                  <a:pt x="216" y="270"/>
                </a:lnTo>
                <a:lnTo>
                  <a:pt x="222" y="263"/>
                </a:lnTo>
                <a:lnTo>
                  <a:pt x="222" y="263"/>
                </a:lnTo>
                <a:close/>
              </a:path>
            </a:pathLst>
          </a:cu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7" name="Freeform 23"/>
          <p:cNvSpPr>
            <a:spLocks noEditPoints="1"/>
          </p:cNvSpPr>
          <p:nvPr userDrawn="1"/>
        </p:nvSpPr>
        <p:spPr bwMode="auto">
          <a:xfrm>
            <a:off x="11493294" y="456422"/>
            <a:ext cx="506596" cy="703856"/>
          </a:xfrm>
          <a:custGeom>
            <a:avLst/>
            <a:gdLst>
              <a:gd name="T0" fmla="*/ 0 w 339"/>
              <a:gd name="T1" fmla="*/ 0 h 471"/>
              <a:gd name="T2" fmla="*/ 88 w 339"/>
              <a:gd name="T3" fmla="*/ 172 h 471"/>
              <a:gd name="T4" fmla="*/ 99 w 339"/>
              <a:gd name="T5" fmla="*/ 159 h 471"/>
              <a:gd name="T6" fmla="*/ 123 w 339"/>
              <a:gd name="T7" fmla="*/ 140 h 471"/>
              <a:gd name="T8" fmla="*/ 148 w 339"/>
              <a:gd name="T9" fmla="*/ 127 h 471"/>
              <a:gd name="T10" fmla="*/ 176 w 339"/>
              <a:gd name="T11" fmla="*/ 121 h 471"/>
              <a:gd name="T12" fmla="*/ 191 w 339"/>
              <a:gd name="T13" fmla="*/ 120 h 471"/>
              <a:gd name="T14" fmla="*/ 222 w 339"/>
              <a:gd name="T15" fmla="*/ 123 h 471"/>
              <a:gd name="T16" fmla="*/ 250 w 339"/>
              <a:gd name="T17" fmla="*/ 133 h 471"/>
              <a:gd name="T18" fmla="*/ 276 w 339"/>
              <a:gd name="T19" fmla="*/ 147 h 471"/>
              <a:gd name="T20" fmla="*/ 297 w 339"/>
              <a:gd name="T21" fmla="*/ 168 h 471"/>
              <a:gd name="T22" fmla="*/ 315 w 339"/>
              <a:gd name="T23" fmla="*/ 192 h 471"/>
              <a:gd name="T24" fmla="*/ 329 w 339"/>
              <a:gd name="T25" fmla="*/ 222 h 471"/>
              <a:gd name="T26" fmla="*/ 336 w 339"/>
              <a:gd name="T27" fmla="*/ 256 h 471"/>
              <a:gd name="T28" fmla="*/ 339 w 339"/>
              <a:gd name="T29" fmla="*/ 296 h 471"/>
              <a:gd name="T30" fmla="*/ 339 w 339"/>
              <a:gd name="T31" fmla="*/ 317 h 471"/>
              <a:gd name="T32" fmla="*/ 333 w 339"/>
              <a:gd name="T33" fmla="*/ 353 h 471"/>
              <a:gd name="T34" fmla="*/ 322 w 339"/>
              <a:gd name="T35" fmla="*/ 386 h 471"/>
              <a:gd name="T36" fmla="*/ 307 w 339"/>
              <a:gd name="T37" fmla="*/ 414 h 471"/>
              <a:gd name="T38" fmla="*/ 287 w 339"/>
              <a:gd name="T39" fmla="*/ 436 h 471"/>
              <a:gd name="T40" fmla="*/ 263 w 339"/>
              <a:gd name="T41" fmla="*/ 453 h 471"/>
              <a:gd name="T42" fmla="*/ 236 w 339"/>
              <a:gd name="T43" fmla="*/ 464 h 471"/>
              <a:gd name="T44" fmla="*/ 207 w 339"/>
              <a:gd name="T45" fmla="*/ 471 h 471"/>
              <a:gd name="T46" fmla="*/ 191 w 339"/>
              <a:gd name="T47" fmla="*/ 471 h 471"/>
              <a:gd name="T48" fmla="*/ 162 w 339"/>
              <a:gd name="T49" fmla="*/ 468 h 471"/>
              <a:gd name="T50" fmla="*/ 135 w 339"/>
              <a:gd name="T51" fmla="*/ 459 h 471"/>
              <a:gd name="T52" fmla="*/ 110 w 339"/>
              <a:gd name="T53" fmla="*/ 442 h 471"/>
              <a:gd name="T54" fmla="*/ 88 w 339"/>
              <a:gd name="T55" fmla="*/ 421 h 471"/>
              <a:gd name="T56" fmla="*/ 0 w 339"/>
              <a:gd name="T57" fmla="*/ 463 h 471"/>
              <a:gd name="T58" fmla="*/ 165 w 339"/>
              <a:gd name="T59" fmla="*/ 393 h 471"/>
              <a:gd name="T60" fmla="*/ 183 w 339"/>
              <a:gd name="T61" fmla="*/ 391 h 471"/>
              <a:gd name="T62" fmla="*/ 199 w 339"/>
              <a:gd name="T63" fmla="*/ 386 h 471"/>
              <a:gd name="T64" fmla="*/ 214 w 339"/>
              <a:gd name="T65" fmla="*/ 377 h 471"/>
              <a:gd name="T66" fmla="*/ 225 w 339"/>
              <a:gd name="T67" fmla="*/ 366 h 471"/>
              <a:gd name="T68" fmla="*/ 235 w 339"/>
              <a:gd name="T69" fmla="*/ 352 h 471"/>
              <a:gd name="T70" fmla="*/ 243 w 339"/>
              <a:gd name="T71" fmla="*/ 335 h 471"/>
              <a:gd name="T72" fmla="*/ 249 w 339"/>
              <a:gd name="T73" fmla="*/ 296 h 471"/>
              <a:gd name="T74" fmla="*/ 248 w 339"/>
              <a:gd name="T75" fmla="*/ 274 h 471"/>
              <a:gd name="T76" fmla="*/ 239 w 339"/>
              <a:gd name="T77" fmla="*/ 248 h 471"/>
              <a:gd name="T78" fmla="*/ 231 w 339"/>
              <a:gd name="T79" fmla="*/ 232 h 471"/>
              <a:gd name="T80" fmla="*/ 220 w 339"/>
              <a:gd name="T81" fmla="*/ 220 h 471"/>
              <a:gd name="T82" fmla="*/ 207 w 339"/>
              <a:gd name="T83" fmla="*/ 210 h 471"/>
              <a:gd name="T84" fmla="*/ 191 w 339"/>
              <a:gd name="T85" fmla="*/ 203 h 471"/>
              <a:gd name="T86" fmla="*/ 173 w 339"/>
              <a:gd name="T87" fmla="*/ 199 h 471"/>
              <a:gd name="T88" fmla="*/ 165 w 339"/>
              <a:gd name="T89" fmla="*/ 199 h 471"/>
              <a:gd name="T90" fmla="*/ 142 w 339"/>
              <a:gd name="T91" fmla="*/ 201 h 471"/>
              <a:gd name="T92" fmla="*/ 121 w 339"/>
              <a:gd name="T93" fmla="*/ 210 h 471"/>
              <a:gd name="T94" fmla="*/ 103 w 339"/>
              <a:gd name="T95" fmla="*/ 222 h 471"/>
              <a:gd name="T96" fmla="*/ 88 w 339"/>
              <a:gd name="T97" fmla="*/ 238 h 471"/>
              <a:gd name="T98" fmla="*/ 88 w 339"/>
              <a:gd name="T99" fmla="*/ 356 h 471"/>
              <a:gd name="T100" fmla="*/ 103 w 339"/>
              <a:gd name="T101" fmla="*/ 370 h 471"/>
              <a:gd name="T102" fmla="*/ 121 w 339"/>
              <a:gd name="T103" fmla="*/ 383 h 471"/>
              <a:gd name="T104" fmla="*/ 142 w 339"/>
              <a:gd name="T105" fmla="*/ 390 h 471"/>
              <a:gd name="T106" fmla="*/ 165 w 339"/>
              <a:gd name="T107" fmla="*/ 393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9" h="471">
                <a:moveTo>
                  <a:pt x="0" y="463"/>
                </a:moveTo>
                <a:lnTo>
                  <a:pt x="0" y="0"/>
                </a:lnTo>
                <a:lnTo>
                  <a:pt x="88" y="0"/>
                </a:lnTo>
                <a:lnTo>
                  <a:pt x="88" y="172"/>
                </a:lnTo>
                <a:lnTo>
                  <a:pt x="88" y="172"/>
                </a:lnTo>
                <a:lnTo>
                  <a:pt x="99" y="159"/>
                </a:lnTo>
                <a:lnTo>
                  <a:pt x="110" y="149"/>
                </a:lnTo>
                <a:lnTo>
                  <a:pt x="123" y="140"/>
                </a:lnTo>
                <a:lnTo>
                  <a:pt x="135" y="133"/>
                </a:lnTo>
                <a:lnTo>
                  <a:pt x="148" y="127"/>
                </a:lnTo>
                <a:lnTo>
                  <a:pt x="162" y="123"/>
                </a:lnTo>
                <a:lnTo>
                  <a:pt x="176" y="121"/>
                </a:lnTo>
                <a:lnTo>
                  <a:pt x="191" y="120"/>
                </a:lnTo>
                <a:lnTo>
                  <a:pt x="191" y="120"/>
                </a:lnTo>
                <a:lnTo>
                  <a:pt x="207" y="121"/>
                </a:lnTo>
                <a:lnTo>
                  <a:pt x="222" y="123"/>
                </a:lnTo>
                <a:lnTo>
                  <a:pt x="236" y="127"/>
                </a:lnTo>
                <a:lnTo>
                  <a:pt x="250" y="133"/>
                </a:lnTo>
                <a:lnTo>
                  <a:pt x="263" y="140"/>
                </a:lnTo>
                <a:lnTo>
                  <a:pt x="276" y="147"/>
                </a:lnTo>
                <a:lnTo>
                  <a:pt x="287" y="156"/>
                </a:lnTo>
                <a:lnTo>
                  <a:pt x="297" y="168"/>
                </a:lnTo>
                <a:lnTo>
                  <a:pt x="307" y="179"/>
                </a:lnTo>
                <a:lnTo>
                  <a:pt x="315" y="192"/>
                </a:lnTo>
                <a:lnTo>
                  <a:pt x="322" y="207"/>
                </a:lnTo>
                <a:lnTo>
                  <a:pt x="329" y="222"/>
                </a:lnTo>
                <a:lnTo>
                  <a:pt x="333" y="239"/>
                </a:lnTo>
                <a:lnTo>
                  <a:pt x="336" y="256"/>
                </a:lnTo>
                <a:lnTo>
                  <a:pt x="339" y="276"/>
                </a:lnTo>
                <a:lnTo>
                  <a:pt x="339" y="296"/>
                </a:lnTo>
                <a:lnTo>
                  <a:pt x="339" y="296"/>
                </a:lnTo>
                <a:lnTo>
                  <a:pt x="339" y="317"/>
                </a:lnTo>
                <a:lnTo>
                  <a:pt x="336" y="335"/>
                </a:lnTo>
                <a:lnTo>
                  <a:pt x="333" y="353"/>
                </a:lnTo>
                <a:lnTo>
                  <a:pt x="328" y="370"/>
                </a:lnTo>
                <a:lnTo>
                  <a:pt x="322" y="386"/>
                </a:lnTo>
                <a:lnTo>
                  <a:pt x="315" y="401"/>
                </a:lnTo>
                <a:lnTo>
                  <a:pt x="307" y="414"/>
                </a:lnTo>
                <a:lnTo>
                  <a:pt x="297" y="426"/>
                </a:lnTo>
                <a:lnTo>
                  <a:pt x="287" y="436"/>
                </a:lnTo>
                <a:lnTo>
                  <a:pt x="276" y="446"/>
                </a:lnTo>
                <a:lnTo>
                  <a:pt x="263" y="453"/>
                </a:lnTo>
                <a:lnTo>
                  <a:pt x="250" y="460"/>
                </a:lnTo>
                <a:lnTo>
                  <a:pt x="236" y="464"/>
                </a:lnTo>
                <a:lnTo>
                  <a:pt x="222" y="468"/>
                </a:lnTo>
                <a:lnTo>
                  <a:pt x="207" y="471"/>
                </a:lnTo>
                <a:lnTo>
                  <a:pt x="191" y="471"/>
                </a:lnTo>
                <a:lnTo>
                  <a:pt x="191" y="471"/>
                </a:lnTo>
                <a:lnTo>
                  <a:pt x="176" y="471"/>
                </a:lnTo>
                <a:lnTo>
                  <a:pt x="162" y="468"/>
                </a:lnTo>
                <a:lnTo>
                  <a:pt x="148" y="464"/>
                </a:lnTo>
                <a:lnTo>
                  <a:pt x="135" y="459"/>
                </a:lnTo>
                <a:lnTo>
                  <a:pt x="121" y="452"/>
                </a:lnTo>
                <a:lnTo>
                  <a:pt x="110" y="442"/>
                </a:lnTo>
                <a:lnTo>
                  <a:pt x="99" y="432"/>
                </a:lnTo>
                <a:lnTo>
                  <a:pt x="88" y="421"/>
                </a:lnTo>
                <a:lnTo>
                  <a:pt x="88" y="463"/>
                </a:lnTo>
                <a:lnTo>
                  <a:pt x="0" y="463"/>
                </a:lnTo>
                <a:close/>
                <a:moveTo>
                  <a:pt x="165" y="393"/>
                </a:moveTo>
                <a:lnTo>
                  <a:pt x="165" y="393"/>
                </a:lnTo>
                <a:lnTo>
                  <a:pt x="173" y="393"/>
                </a:lnTo>
                <a:lnTo>
                  <a:pt x="183" y="391"/>
                </a:lnTo>
                <a:lnTo>
                  <a:pt x="191" y="390"/>
                </a:lnTo>
                <a:lnTo>
                  <a:pt x="199" y="386"/>
                </a:lnTo>
                <a:lnTo>
                  <a:pt x="207" y="383"/>
                </a:lnTo>
                <a:lnTo>
                  <a:pt x="214" y="377"/>
                </a:lnTo>
                <a:lnTo>
                  <a:pt x="220" y="373"/>
                </a:lnTo>
                <a:lnTo>
                  <a:pt x="225" y="366"/>
                </a:lnTo>
                <a:lnTo>
                  <a:pt x="231" y="359"/>
                </a:lnTo>
                <a:lnTo>
                  <a:pt x="235" y="352"/>
                </a:lnTo>
                <a:lnTo>
                  <a:pt x="239" y="343"/>
                </a:lnTo>
                <a:lnTo>
                  <a:pt x="243" y="335"/>
                </a:lnTo>
                <a:lnTo>
                  <a:pt x="248" y="317"/>
                </a:lnTo>
                <a:lnTo>
                  <a:pt x="249" y="296"/>
                </a:lnTo>
                <a:lnTo>
                  <a:pt x="249" y="296"/>
                </a:lnTo>
                <a:lnTo>
                  <a:pt x="248" y="274"/>
                </a:lnTo>
                <a:lnTo>
                  <a:pt x="243" y="256"/>
                </a:lnTo>
                <a:lnTo>
                  <a:pt x="239" y="248"/>
                </a:lnTo>
                <a:lnTo>
                  <a:pt x="235" y="239"/>
                </a:lnTo>
                <a:lnTo>
                  <a:pt x="231" y="232"/>
                </a:lnTo>
                <a:lnTo>
                  <a:pt x="225" y="225"/>
                </a:lnTo>
                <a:lnTo>
                  <a:pt x="220" y="220"/>
                </a:lnTo>
                <a:lnTo>
                  <a:pt x="214" y="214"/>
                </a:lnTo>
                <a:lnTo>
                  <a:pt x="207" y="210"/>
                </a:lnTo>
                <a:lnTo>
                  <a:pt x="199" y="206"/>
                </a:lnTo>
                <a:lnTo>
                  <a:pt x="191" y="203"/>
                </a:lnTo>
                <a:lnTo>
                  <a:pt x="183" y="200"/>
                </a:lnTo>
                <a:lnTo>
                  <a:pt x="173" y="199"/>
                </a:lnTo>
                <a:lnTo>
                  <a:pt x="165" y="199"/>
                </a:lnTo>
                <a:lnTo>
                  <a:pt x="165" y="199"/>
                </a:lnTo>
                <a:lnTo>
                  <a:pt x="154" y="199"/>
                </a:lnTo>
                <a:lnTo>
                  <a:pt x="142" y="201"/>
                </a:lnTo>
                <a:lnTo>
                  <a:pt x="131" y="206"/>
                </a:lnTo>
                <a:lnTo>
                  <a:pt x="121" y="210"/>
                </a:lnTo>
                <a:lnTo>
                  <a:pt x="111" y="215"/>
                </a:lnTo>
                <a:lnTo>
                  <a:pt x="103" y="222"/>
                </a:lnTo>
                <a:lnTo>
                  <a:pt x="95" y="230"/>
                </a:lnTo>
                <a:lnTo>
                  <a:pt x="88" y="238"/>
                </a:lnTo>
                <a:lnTo>
                  <a:pt x="88" y="356"/>
                </a:lnTo>
                <a:lnTo>
                  <a:pt x="88" y="356"/>
                </a:lnTo>
                <a:lnTo>
                  <a:pt x="95" y="363"/>
                </a:lnTo>
                <a:lnTo>
                  <a:pt x="103" y="370"/>
                </a:lnTo>
                <a:lnTo>
                  <a:pt x="111" y="377"/>
                </a:lnTo>
                <a:lnTo>
                  <a:pt x="121" y="383"/>
                </a:lnTo>
                <a:lnTo>
                  <a:pt x="131" y="387"/>
                </a:lnTo>
                <a:lnTo>
                  <a:pt x="142" y="390"/>
                </a:lnTo>
                <a:lnTo>
                  <a:pt x="154" y="393"/>
                </a:lnTo>
                <a:lnTo>
                  <a:pt x="165" y="393"/>
                </a:lnTo>
                <a:lnTo>
                  <a:pt x="165" y="393"/>
                </a:lnTo>
                <a:close/>
              </a:path>
            </a:pathLst>
          </a:custGeom>
          <a:solidFill>
            <a:srgbClr val="00A6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cxnSp>
        <p:nvCxnSpPr>
          <p:cNvPr id="58" name="Straight Connector 57"/>
          <p:cNvCxnSpPr/>
          <p:nvPr userDrawn="1"/>
        </p:nvCxnSpPr>
        <p:spPr>
          <a:xfrm rot="16200000">
            <a:off x="254677" y="6317275"/>
            <a:ext cx="0" cy="284961"/>
          </a:xfrm>
          <a:prstGeom prst="line">
            <a:avLst/>
          </a:prstGeom>
          <a:ln>
            <a:solidFill>
              <a:srgbClr val="4DA5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10697801" y="6449130"/>
            <a:ext cx="1446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ED6B06"/>
                </a:solidFill>
                <a:latin typeface="Myriad Pro" panose="020B0503030403020204" pitchFamily="34" charset="0"/>
              </a:rPr>
              <a:t>www.pilab.nl</a:t>
            </a:r>
            <a:endParaRPr lang="nl-NL" dirty="0">
              <a:solidFill>
                <a:srgbClr val="ED6B06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330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4600"/>
        </a:lnSpc>
        <a:spcBef>
          <a:spcPct val="0"/>
        </a:spcBef>
        <a:buNone/>
        <a:defRPr sz="4000" b="1" kern="1200">
          <a:solidFill>
            <a:schemeClr val="bg1"/>
          </a:solidFill>
          <a:latin typeface="Myriad Pro Con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Font typeface="Calibri" pitchFamily="34" charset="0"/>
        <a:buChar char="•"/>
        <a:defRPr sz="3200" b="1" kern="1200">
          <a:solidFill>
            <a:schemeClr val="tx1"/>
          </a:solidFill>
          <a:latin typeface="Myriad Pro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Font typeface="Arial" pitchFamily="34" charset="0"/>
        <a:buChar char="–"/>
        <a:defRPr sz="2400" kern="1200">
          <a:solidFill>
            <a:schemeClr val="tx1"/>
          </a:solidFill>
          <a:latin typeface="Lucida Bright" panose="020406020505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Font typeface="Myriad Pro" pitchFamily="34" charset="0"/>
        <a:buChar char="–"/>
        <a:defRPr sz="2000" i="1" kern="1200">
          <a:solidFill>
            <a:schemeClr val="tx1"/>
          </a:solidFill>
          <a:latin typeface="Lucida Bright" panose="020406020505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Lucida Bright" panose="020406020505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Lucida Bright" panose="020406020505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hh@cs.ru.n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824880" y="2132857"/>
            <a:ext cx="9852367" cy="199477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Privacy </a:t>
            </a:r>
            <a:r>
              <a:rPr lang="nl-NL" dirty="0" err="1" smtClean="0"/>
              <a:t>Enhancing</a:t>
            </a:r>
            <a:r>
              <a:rPr lang="nl-NL" dirty="0" smtClean="0"/>
              <a:t> Techno-</a:t>
            </a:r>
            <a:br>
              <a:rPr lang="nl-NL" dirty="0" smtClean="0"/>
            </a:br>
            <a:r>
              <a:rPr lang="nl-NL" dirty="0" smtClean="0"/>
              <a:t>logies </a:t>
            </a:r>
            <a:r>
              <a:rPr lang="nl-NL" dirty="0" err="1" smtClean="0"/>
              <a:t>and</a:t>
            </a:r>
            <a:r>
              <a:rPr lang="nl-NL" dirty="0" smtClean="0"/>
              <a:t> Privacy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smtClean="0"/>
              <a:t>Design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Jaap-Henk</a:t>
            </a:r>
            <a:r>
              <a:rPr lang="en-GB" dirty="0" smtClean="0"/>
              <a:t> Hoepman</a:t>
            </a:r>
            <a:endParaRPr lang="en-GB" dirty="0"/>
          </a:p>
          <a:p>
            <a:r>
              <a:rPr lang="en-GB" dirty="0" smtClean="0"/>
              <a:t>RU Nijmegen</a:t>
            </a:r>
            <a:endParaRPr lang="en-GB" dirty="0"/>
          </a:p>
          <a:p>
            <a:r>
              <a:rPr lang="en-GB" dirty="0" smtClean="0">
                <a:hlinkClick r:id="rId3"/>
              </a:rPr>
              <a:t>jhh@cs.ru.nl</a:t>
            </a:r>
            <a:r>
              <a:rPr lang="en-GB" dirty="0" smtClean="0"/>
              <a:t> / @</a:t>
            </a:r>
            <a:r>
              <a:rPr lang="en-GB" dirty="0" err="1" smtClean="0"/>
              <a:t>xotoxot</a:t>
            </a:r>
            <a:r>
              <a:rPr lang="en-GB" dirty="0" smtClean="0"/>
              <a:t> / www.xot.nl</a:t>
            </a:r>
            <a:endParaRPr lang="en-GB" dirty="0"/>
          </a:p>
          <a:p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0656" y="5013176"/>
            <a:ext cx="38100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30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Introduction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err="1" smtClean="0"/>
              <a:t>PI.lab</a:t>
            </a:r>
            <a:r>
              <a:rPr lang="nl-NL" dirty="0" smtClean="0"/>
              <a:t>: </a:t>
            </a:r>
            <a:r>
              <a:rPr lang="nl-NL" dirty="0" err="1" smtClean="0"/>
              <a:t>collaboration</a:t>
            </a:r>
            <a:r>
              <a:rPr lang="nl-NL" dirty="0" smtClean="0"/>
              <a:t> </a:t>
            </a:r>
            <a:r>
              <a:rPr lang="nl-NL" dirty="0" err="1" smtClean="0"/>
              <a:t>between</a:t>
            </a:r>
            <a:endParaRPr lang="nl-NL" dirty="0" smtClean="0"/>
          </a:p>
          <a:p>
            <a:pPr lvl="1"/>
            <a:r>
              <a:rPr lang="nl-NL" dirty="0" smtClean="0"/>
              <a:t>Radboud University – ICIS</a:t>
            </a:r>
          </a:p>
          <a:p>
            <a:pPr lvl="1"/>
            <a:r>
              <a:rPr lang="nl-NL" dirty="0" smtClean="0"/>
              <a:t>Tilburg University – TILT</a:t>
            </a:r>
          </a:p>
          <a:p>
            <a:pPr lvl="1"/>
            <a:r>
              <a:rPr lang="nl-NL" dirty="0" smtClean="0"/>
              <a:t>TNO – Security; </a:t>
            </a:r>
            <a:r>
              <a:rPr lang="nl-NL" dirty="0" err="1" smtClean="0"/>
              <a:t>Strategy</a:t>
            </a:r>
            <a:r>
              <a:rPr lang="nl-NL" dirty="0" smtClean="0"/>
              <a:t> &amp; Policy</a:t>
            </a:r>
          </a:p>
          <a:p>
            <a:pPr lvl="1"/>
            <a:r>
              <a:rPr lang="nl-NL" dirty="0" smtClean="0"/>
              <a:t>SIDN</a:t>
            </a:r>
          </a:p>
          <a:p>
            <a:r>
              <a:rPr lang="nl-NL" dirty="0" err="1" smtClean="0"/>
              <a:t>Myself</a:t>
            </a:r>
            <a:r>
              <a:rPr lang="nl-NL" dirty="0" smtClean="0"/>
              <a:t>:</a:t>
            </a:r>
          </a:p>
          <a:p>
            <a:pPr lvl="1"/>
            <a:r>
              <a:rPr lang="nl-NL" dirty="0" err="1" smtClean="0"/>
              <a:t>Scientific</a:t>
            </a:r>
            <a:r>
              <a:rPr lang="nl-NL" dirty="0" smtClean="0"/>
              <a:t> director </a:t>
            </a:r>
            <a:r>
              <a:rPr lang="nl-NL" dirty="0" err="1" smtClean="0"/>
              <a:t>PI.lab</a:t>
            </a:r>
            <a:endParaRPr lang="nl-NL" dirty="0" smtClean="0"/>
          </a:p>
          <a:p>
            <a:pPr lvl="1"/>
            <a:r>
              <a:rPr lang="nl-NL" dirty="0" err="1" smtClean="0"/>
              <a:t>Associate</a:t>
            </a:r>
            <a:r>
              <a:rPr lang="nl-NL" dirty="0" smtClean="0"/>
              <a:t> professor, Radboud University</a:t>
            </a:r>
          </a:p>
          <a:p>
            <a:pPr lvl="1"/>
            <a:r>
              <a:rPr lang="nl-NL" dirty="0" smtClean="0"/>
              <a:t>Research: </a:t>
            </a:r>
            <a:r>
              <a:rPr lang="nl-NL" dirty="0" smtClean="0"/>
              <a:t>privacy </a:t>
            </a:r>
            <a:r>
              <a:rPr lang="nl-NL" dirty="0" err="1" smtClean="0"/>
              <a:t>by</a:t>
            </a:r>
            <a:r>
              <a:rPr lang="nl-NL" dirty="0" smtClean="0"/>
              <a:t> design, </a:t>
            </a:r>
            <a:r>
              <a:rPr lang="nl-NL" dirty="0" err="1" smtClean="0"/>
              <a:t>revocable</a:t>
            </a:r>
            <a:r>
              <a:rPr lang="nl-NL" dirty="0" smtClean="0"/>
              <a:t> privacy, privacy </a:t>
            </a:r>
            <a:r>
              <a:rPr lang="nl-NL" dirty="0" err="1" smtClean="0"/>
              <a:t>enhancing</a:t>
            </a:r>
            <a:r>
              <a:rPr lang="nl-NL" dirty="0" smtClean="0"/>
              <a:t> </a:t>
            </a:r>
            <a:r>
              <a:rPr lang="nl-NL" dirty="0" err="1" smtClean="0"/>
              <a:t>technologies</a:t>
            </a:r>
            <a:endParaRPr lang="nl-NL" dirty="0" smtClean="0"/>
          </a:p>
          <a:p>
            <a:pPr lvl="1"/>
            <a:endParaRPr lang="nl-NL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121" y="1706339"/>
            <a:ext cx="3241675" cy="5651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621" y="2609039"/>
            <a:ext cx="1662885" cy="9525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639" y="2523004"/>
            <a:ext cx="2357562" cy="8406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700" y="1741526"/>
            <a:ext cx="1511300" cy="755650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3F4E-7BF2-412A-9644-3EE72473BAD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20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25"/>
          <a:stretch/>
        </p:blipFill>
        <p:spPr>
          <a:xfrm>
            <a:off x="0" y="-75680"/>
            <a:ext cx="12211098" cy="8833271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Privacy by design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Protect privacy during </a:t>
            </a:r>
            <a:r>
              <a:rPr lang="en-GB" dirty="0" smtClean="0"/>
              <a:t>technology development:</a:t>
            </a:r>
          </a:p>
          <a:p>
            <a:pPr lvl="1"/>
            <a:r>
              <a:rPr lang="en-GB" dirty="0" smtClean="0"/>
              <a:t>From conception…</a:t>
            </a:r>
          </a:p>
          <a:p>
            <a:pPr lvl="1"/>
            <a:r>
              <a:rPr lang="en-GB" dirty="0" smtClean="0"/>
              <a:t>… to realisation &amp; operation.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2DF9C-BE61-4544-978F-19D551A1A909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2" name="Rectangle 1"/>
          <p:cNvSpPr/>
          <p:nvPr/>
        </p:nvSpPr>
        <p:spPr>
          <a:xfrm>
            <a:off x="4064049" y="3645024"/>
            <a:ext cx="4392488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Swis721 Hv BT" panose="020B0804020202020204" pitchFamily="34" charset="0"/>
              </a:rPr>
              <a:t>Through the full product development lifecycle</a:t>
            </a:r>
          </a:p>
        </p:txBody>
      </p:sp>
    </p:spTree>
    <p:extLst>
      <p:ext uri="{BB962C8B-B14F-4D97-AF65-F5344CB8AC3E}">
        <p14:creationId xmlns:p14="http://schemas.microsoft.com/office/powerpoint/2010/main" val="343771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result: 8 </a:t>
            </a:r>
            <a:r>
              <a:rPr lang="en-GB" dirty="0" smtClean="0"/>
              <a:t>privacy design strategies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Data oriented strategies</a:t>
            </a:r>
          </a:p>
          <a:p>
            <a:pPr lvl="1"/>
            <a:r>
              <a:rPr lang="en-GB" dirty="0" smtClean="0"/>
              <a:t>Minimise</a:t>
            </a:r>
          </a:p>
          <a:p>
            <a:pPr lvl="2"/>
            <a:r>
              <a:rPr lang="en-GB" dirty="0"/>
              <a:t>The amount of </a:t>
            </a:r>
            <a:r>
              <a:rPr lang="en-GB" dirty="0" smtClean="0"/>
              <a:t>PII should be minimal</a:t>
            </a:r>
          </a:p>
          <a:p>
            <a:pPr lvl="1"/>
            <a:r>
              <a:rPr lang="en-GB" dirty="0" smtClean="0"/>
              <a:t>Separate</a:t>
            </a:r>
          </a:p>
          <a:p>
            <a:pPr lvl="2"/>
            <a:r>
              <a:rPr lang="en-GB" dirty="0" smtClean="0"/>
              <a:t>Process PII in a distributed fashion</a:t>
            </a:r>
          </a:p>
          <a:p>
            <a:pPr lvl="1"/>
            <a:r>
              <a:rPr lang="en-GB" dirty="0" smtClean="0"/>
              <a:t>Aggregate</a:t>
            </a:r>
          </a:p>
          <a:p>
            <a:pPr lvl="2"/>
            <a:r>
              <a:rPr lang="en-GB" dirty="0" smtClean="0"/>
              <a:t>Process PII in the least possible detail</a:t>
            </a:r>
          </a:p>
          <a:p>
            <a:pPr lvl="1"/>
            <a:r>
              <a:rPr lang="en-GB" dirty="0" smtClean="0"/>
              <a:t>Hide</a:t>
            </a:r>
          </a:p>
          <a:p>
            <a:pPr lvl="2"/>
            <a:r>
              <a:rPr lang="en-GB" dirty="0" smtClean="0"/>
              <a:t>PII should not be stored in plain view</a:t>
            </a:r>
          </a:p>
          <a:p>
            <a:r>
              <a:rPr lang="en-GB" dirty="0" smtClean="0"/>
              <a:t>Process oriented strategies</a:t>
            </a:r>
          </a:p>
          <a:p>
            <a:pPr lvl="1"/>
            <a:r>
              <a:rPr lang="en-GB" dirty="0" smtClean="0"/>
              <a:t>Enforce</a:t>
            </a:r>
          </a:p>
          <a:p>
            <a:pPr lvl="2"/>
            <a:r>
              <a:rPr lang="en-GB" dirty="0" smtClean="0"/>
              <a:t>A privacy policy should be in place and be enforced</a:t>
            </a:r>
          </a:p>
          <a:p>
            <a:pPr lvl="1"/>
            <a:r>
              <a:rPr lang="en-GB" dirty="0" smtClean="0"/>
              <a:t>Inform</a:t>
            </a:r>
          </a:p>
          <a:p>
            <a:pPr lvl="2"/>
            <a:r>
              <a:rPr lang="en-GB" dirty="0" smtClean="0"/>
              <a:t>Subjects should be informed when PII is processed</a:t>
            </a:r>
          </a:p>
          <a:p>
            <a:pPr lvl="1"/>
            <a:r>
              <a:rPr lang="en-GB" dirty="0" smtClean="0"/>
              <a:t>Control</a:t>
            </a:r>
          </a:p>
          <a:p>
            <a:pPr lvl="2"/>
            <a:r>
              <a:rPr lang="en-GB" dirty="0" smtClean="0"/>
              <a:t>Subjects should have control over when/how PII is processed</a:t>
            </a:r>
          </a:p>
          <a:p>
            <a:pPr lvl="1"/>
            <a:r>
              <a:rPr lang="en-GB" dirty="0" smtClean="0"/>
              <a:t>Demonstrate</a:t>
            </a:r>
          </a:p>
          <a:p>
            <a:pPr lvl="2"/>
            <a:r>
              <a:rPr lang="en-GB" dirty="0" smtClean="0"/>
              <a:t>Compliance to policies and legal requirements must be demonstrated</a:t>
            </a:r>
          </a:p>
          <a:p>
            <a:pPr lvl="1"/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11684-3042-4F44-9A4D-59BC2CBC607F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57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Information storage system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60" y="1500189"/>
            <a:ext cx="4960692" cy="4625975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11684-3042-4F44-9A4D-59BC2CBC607F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447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Revocable privacy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Main concept</a:t>
            </a:r>
          </a:p>
          <a:p>
            <a:pPr lvl="1"/>
            <a:r>
              <a:rPr lang="en-GB" dirty="0"/>
              <a:t>A system implements revocable privacy if “the architecture of the system </a:t>
            </a:r>
            <a:r>
              <a:rPr lang="en-GB" dirty="0" smtClean="0"/>
              <a:t>guarantees </a:t>
            </a:r>
            <a:r>
              <a:rPr lang="en-GB" dirty="0"/>
              <a:t>that personal data is revealed only if a predeﬁned rule has been violated</a:t>
            </a:r>
            <a:r>
              <a:rPr lang="en-GB" dirty="0" smtClean="0"/>
              <a:t>”</a:t>
            </a:r>
          </a:p>
          <a:p>
            <a:pPr lvl="1"/>
            <a:r>
              <a:rPr lang="en-GB" dirty="0" smtClean="0"/>
              <a:t>Based on </a:t>
            </a:r>
            <a:r>
              <a:rPr lang="en-GB" smtClean="0"/>
              <a:t>the concept op Code-as-law.</a:t>
            </a:r>
            <a:endParaRPr lang="en-GB" dirty="0" smtClean="0"/>
          </a:p>
          <a:p>
            <a:r>
              <a:rPr lang="en-GB" dirty="0" smtClean="0"/>
              <a:t>Main result</a:t>
            </a:r>
          </a:p>
          <a:p>
            <a:pPr lvl="1"/>
            <a:r>
              <a:rPr lang="en-GB" dirty="0" smtClean="0"/>
              <a:t>Primitive: distributed encryption</a:t>
            </a:r>
          </a:p>
          <a:p>
            <a:pPr lvl="1"/>
            <a:r>
              <a:rPr lang="en-GB" dirty="0" smtClean="0"/>
              <a:t>Application to several scenarios implementing different rule sets.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3F4E-7BF2-412A-9644-3EE72473BAD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90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PETS: “</a:t>
            </a:r>
            <a:r>
              <a:rPr lang="en-GB" dirty="0" err="1" smtClean="0"/>
              <a:t>burnrchat</a:t>
            </a:r>
            <a:r>
              <a:rPr lang="en-GB" dirty="0" smtClean="0"/>
              <a:t>”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3F4E-7BF2-412A-9644-3EE72473BAD6}" type="slidenum">
              <a:rPr lang="en-GB" smtClean="0"/>
              <a:t>7</a:t>
            </a:fld>
            <a:endParaRPr lang="en-GB"/>
          </a:p>
        </p:txBody>
      </p:sp>
      <p:pic>
        <p:nvPicPr>
          <p:cNvPr id="8" name="Content Placeholder 7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925" y="1600200"/>
            <a:ext cx="4742600" cy="4525963"/>
          </a:xfrm>
        </p:spPr>
      </p:pic>
    </p:spTree>
    <p:extLst>
      <p:ext uri="{BB962C8B-B14F-4D97-AF65-F5344CB8AC3E}">
        <p14:creationId xmlns:p14="http://schemas.microsoft.com/office/powerpoint/2010/main" val="133125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PETS: Attribute </a:t>
            </a:r>
            <a:r>
              <a:rPr lang="en-GB" dirty="0" smtClean="0"/>
              <a:t>Based Credentials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3F4E-7BF2-412A-9644-3EE72473BAD6}" type="slidenum">
              <a:rPr lang="en-GB" smtClean="0"/>
              <a:t>8</a:t>
            </a:fld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911" y="1600200"/>
            <a:ext cx="5648628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3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Questions…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92" y="1412776"/>
            <a:ext cx="6741221" cy="489654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Research overview / Jaap-Henk Hoepman / 02-10-2015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3F4E-7BF2-412A-9644-3EE72473BAD6}" type="slidenum">
              <a:rPr lang="en-GB" smtClean="0"/>
              <a:t>9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112224" y="2852936"/>
            <a:ext cx="288412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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jhh@cs.ru.nl</a:t>
            </a:r>
          </a:p>
          <a:p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xotoxot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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www.cs.ru.nl/~jhh</a:t>
            </a:r>
          </a:p>
          <a:p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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www.xot.nl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41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lab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5978</TotalTime>
  <Words>328</Words>
  <Application>Microsoft Office PowerPoint</Application>
  <PresentationFormat>Widescreen</PresentationFormat>
  <Paragraphs>78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Myriad Pro Cond</vt:lpstr>
      <vt:lpstr>Arial</vt:lpstr>
      <vt:lpstr>Lucida Bright</vt:lpstr>
      <vt:lpstr>Calibri</vt:lpstr>
      <vt:lpstr>Courier New</vt:lpstr>
      <vt:lpstr>Myriad Pro</vt:lpstr>
      <vt:lpstr>Swis721 Hv BT</vt:lpstr>
      <vt:lpstr>Wingdings</vt:lpstr>
      <vt:lpstr>pilab</vt:lpstr>
      <vt:lpstr>Privacy Enhancing Techno- logies and Privacy by Design</vt:lpstr>
      <vt:lpstr>Introduction</vt:lpstr>
      <vt:lpstr>Privacy by design</vt:lpstr>
      <vt:lpstr>Main result: 8 privacy design strategies</vt:lpstr>
      <vt:lpstr>Information storage system</vt:lpstr>
      <vt:lpstr>Revocable privacy</vt:lpstr>
      <vt:lpstr>PETS: “burnrchat”</vt:lpstr>
      <vt:lpstr>PETS: Attribute Based Credentials</vt:lpstr>
      <vt:lpstr>Questions…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PI.lab</dc:title>
  <dc:creator>Hoepman</dc:creator>
  <cp:lastModifiedBy>jhh</cp:lastModifiedBy>
  <cp:revision>62</cp:revision>
  <dcterms:created xsi:type="dcterms:W3CDTF">2012-03-04T15:44:43Z</dcterms:created>
  <dcterms:modified xsi:type="dcterms:W3CDTF">2015-09-27T20:55:32Z</dcterms:modified>
</cp:coreProperties>
</file>