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6" d="100"/>
          <a:sy n="86" d="100"/>
        </p:scale>
        <p:origin x="-60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5DA52-F086-5A43-8CD8-D521B6820E0F}" type="datetimeFigureOut">
              <a:rPr lang="en-US" smtClean="0"/>
              <a:t>10/4/15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57651-C40B-A440-A319-1AC07ECEC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42808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5DA52-F086-5A43-8CD8-D521B6820E0F}" type="datetimeFigureOut">
              <a:rPr lang="en-US" smtClean="0"/>
              <a:t>10/4/15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57651-C40B-A440-A319-1AC07ECEC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10276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5DA52-F086-5A43-8CD8-D521B6820E0F}" type="datetimeFigureOut">
              <a:rPr lang="en-US" smtClean="0"/>
              <a:t>10/4/15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57651-C40B-A440-A319-1AC07ECEC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40699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5DA52-F086-5A43-8CD8-D521B6820E0F}" type="datetimeFigureOut">
              <a:rPr lang="en-US" smtClean="0"/>
              <a:t>10/4/15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57651-C40B-A440-A319-1AC07ECEC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0309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5DA52-F086-5A43-8CD8-D521B6820E0F}" type="datetimeFigureOut">
              <a:rPr lang="en-US" smtClean="0"/>
              <a:t>10/4/15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57651-C40B-A440-A319-1AC07ECEC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00806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5DA52-F086-5A43-8CD8-D521B6820E0F}" type="datetimeFigureOut">
              <a:rPr lang="en-US" smtClean="0"/>
              <a:t>10/4/15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57651-C40B-A440-A319-1AC07ECEC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5079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5DA52-F086-5A43-8CD8-D521B6820E0F}" type="datetimeFigureOut">
              <a:rPr lang="en-US" smtClean="0"/>
              <a:t>10/4/15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57651-C40B-A440-A319-1AC07ECEC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83240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5DA52-F086-5A43-8CD8-D521B6820E0F}" type="datetimeFigureOut">
              <a:rPr lang="en-US" smtClean="0"/>
              <a:t>10/4/15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57651-C40B-A440-A319-1AC07ECEC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42617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5DA52-F086-5A43-8CD8-D521B6820E0F}" type="datetimeFigureOut">
              <a:rPr lang="en-US" smtClean="0"/>
              <a:t>10/4/15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57651-C40B-A440-A319-1AC07ECEC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48751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5DA52-F086-5A43-8CD8-D521B6820E0F}" type="datetimeFigureOut">
              <a:rPr lang="en-US" smtClean="0"/>
              <a:t>10/4/15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57651-C40B-A440-A319-1AC07ECEC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90889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5DA52-F086-5A43-8CD8-D521B6820E0F}" type="datetimeFigureOut">
              <a:rPr lang="en-US" smtClean="0"/>
              <a:t>10/4/15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57651-C40B-A440-A319-1AC07ECEC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6890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05DA52-F086-5A43-8CD8-D521B6820E0F}" type="datetimeFigureOut">
              <a:rPr lang="en-US" smtClean="0"/>
              <a:t>10/4/15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A57651-C40B-A440-A319-1AC07ECEC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56170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6492"/>
            <a:ext cx="8229600" cy="1143000"/>
          </a:xfr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txBody>
          <a:bodyPr>
            <a:normAutofit fontScale="90000"/>
          </a:bodyPr>
          <a:lstStyle/>
          <a:p>
            <a:r>
              <a:rPr lang="en-US" sz="2800" dirty="0" smtClean="0"/>
              <a:t>Helen Nissenbaum, New York University</a:t>
            </a:r>
            <a:br>
              <a:rPr lang="en-US" sz="2800" dirty="0" smtClean="0"/>
            </a:br>
            <a:r>
              <a:rPr lang="en-US" sz="2400" dirty="0" smtClean="0"/>
              <a:t>Media, Culture &amp; Communication + Information Law Institute</a:t>
            </a:r>
            <a:br>
              <a:rPr lang="en-US" sz="2400" dirty="0" smtClean="0"/>
            </a:br>
            <a:r>
              <a:rPr lang="en-US" sz="2800" dirty="0" smtClean="0"/>
              <a:t>NSF-NWO Workshop </a:t>
            </a:r>
            <a:r>
              <a:rPr lang="en-US" sz="2800" dirty="0" smtClean="0">
                <a:latin typeface="Wingdings"/>
                <a:ea typeface="Wingdings"/>
                <a:cs typeface="Wingdings"/>
                <a:sym typeface="Wingdings"/>
              </a:rPr>
              <a:t></a:t>
            </a:r>
            <a:r>
              <a:rPr lang="en-US" sz="2800" dirty="0">
                <a:sym typeface="Wingdings"/>
              </a:rPr>
              <a:t> </a:t>
            </a:r>
            <a:r>
              <a:rPr lang="en-US" sz="2800" dirty="0" smtClean="0"/>
              <a:t>October 2-3, 2015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5792" y="1422981"/>
            <a:ext cx="8638256" cy="5252262"/>
          </a:xfrm>
          <a:noFill/>
        </p:spPr>
        <p:txBody>
          <a:bodyPr>
            <a:normAutofit fontScale="77500" lnSpcReduction="20000"/>
          </a:bodyPr>
          <a:lstStyle/>
          <a:p>
            <a:r>
              <a:rPr lang="en-US" dirty="0" smtClean="0">
                <a:solidFill>
                  <a:schemeClr val="accent4">
                    <a:lumMod val="75000"/>
                  </a:schemeClr>
                </a:solidFill>
              </a:rPr>
              <a:t>Data Obfuscation for Privacy </a:t>
            </a:r>
            <a:r>
              <a:rPr lang="en-US" smtClean="0">
                <a:solidFill>
                  <a:schemeClr val="accent4">
                    <a:lumMod val="75000"/>
                  </a:schemeClr>
                </a:solidFill>
              </a:rPr>
              <a:t>and Protest</a:t>
            </a:r>
            <a:endParaRPr lang="en-US" dirty="0" smtClean="0">
              <a:solidFill>
                <a:schemeClr val="accent4">
                  <a:lumMod val="75000"/>
                </a:schemeClr>
              </a:solidFill>
            </a:endParaRPr>
          </a:p>
          <a:p>
            <a:pPr lvl="1"/>
            <a:r>
              <a:rPr lang="en-US" dirty="0" smtClean="0"/>
              <a:t>Ethical and political evaluation</a:t>
            </a:r>
          </a:p>
          <a:p>
            <a:pPr lvl="1"/>
            <a:r>
              <a:rPr lang="en-US" dirty="0" smtClean="0"/>
              <a:t>Tools Development (AdNauseam, </a:t>
            </a:r>
            <a:r>
              <a:rPr lang="en-US" dirty="0" err="1" smtClean="0"/>
              <a:t>TrackMeNot</a:t>
            </a:r>
            <a:r>
              <a:rPr lang="en-US" dirty="0" smtClean="0"/>
              <a:t>, others?)</a:t>
            </a:r>
          </a:p>
          <a:p>
            <a:pPr lvl="1"/>
            <a:r>
              <a:rPr lang="en-US" dirty="0" smtClean="0"/>
              <a:t>Threat models: when to use what?</a:t>
            </a:r>
          </a:p>
          <a:p>
            <a:pPr lvl="1"/>
            <a:r>
              <a:rPr lang="en-US" dirty="0" smtClean="0"/>
              <a:t>Scientific analysis of efficacy</a:t>
            </a:r>
          </a:p>
          <a:p>
            <a:r>
              <a:rPr lang="en-US" dirty="0" smtClean="0">
                <a:solidFill>
                  <a:srgbClr val="604A7B"/>
                </a:solidFill>
              </a:rPr>
              <a:t>Contextual Integrity: applications and theoretical developments</a:t>
            </a:r>
          </a:p>
          <a:p>
            <a:pPr lvl="1"/>
            <a:r>
              <a:rPr lang="en-US" dirty="0" smtClean="0"/>
              <a:t>Discovering and implementing contextual informational norms in Online Social Platforms; and Small Data applications</a:t>
            </a:r>
          </a:p>
          <a:p>
            <a:pPr lvl="1"/>
            <a:r>
              <a:rPr lang="en-US" dirty="0" smtClean="0"/>
              <a:t>Responding to Big Data: Expanding theoretical conceptions on information flow, use, roles, and articulating transmission principles</a:t>
            </a:r>
          </a:p>
          <a:p>
            <a:pPr lvl="1"/>
            <a:r>
              <a:rPr lang="en-US" dirty="0" smtClean="0"/>
              <a:t>Data/Metadata distinction</a:t>
            </a:r>
          </a:p>
          <a:p>
            <a:r>
              <a:rPr lang="en-US" dirty="0" smtClean="0">
                <a:solidFill>
                  <a:srgbClr val="604A7B"/>
                </a:solidFill>
              </a:rPr>
              <a:t>Empirical study and measurement</a:t>
            </a:r>
          </a:p>
          <a:p>
            <a:pPr lvl="1"/>
            <a:r>
              <a:rPr lang="en-US" dirty="0" smtClean="0"/>
              <a:t>Revisiting Pew (sensitive information) and Westin (3 types)</a:t>
            </a:r>
          </a:p>
          <a:p>
            <a:pPr lvl="1"/>
            <a:r>
              <a:rPr lang="en-US" dirty="0" smtClean="0"/>
              <a:t>Measuring </a:t>
            </a:r>
            <a:r>
              <a:rPr lang="en-US" dirty="0" err="1" smtClean="0"/>
              <a:t>QoS</a:t>
            </a:r>
            <a:r>
              <a:rPr lang="en-US" dirty="0" smtClean="0"/>
              <a:t> and cost due to tracking and advertising</a:t>
            </a:r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60484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203</TotalTime>
  <Words>109</Words>
  <Application>Microsoft Macintosh PowerPoint</Application>
  <PresentationFormat>On-screen Show (4:3)</PresentationFormat>
  <Paragraphs>14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Helen Nissenbaum, New York University Media, Culture &amp; Communication + Information Law Institute NSF-NWO Workshop  October 2-3, 2015</vt:lpstr>
    </vt:vector>
  </TitlesOfParts>
  <Company>nyu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HELEN Nissenbaum</dc:creator>
  <cp:lastModifiedBy>HELEN Nissenbaum</cp:lastModifiedBy>
  <cp:revision>7</cp:revision>
  <dcterms:created xsi:type="dcterms:W3CDTF">2015-10-02T11:25:57Z</dcterms:created>
  <dcterms:modified xsi:type="dcterms:W3CDTF">2015-10-04T11:40:47Z</dcterms:modified>
</cp:coreProperties>
</file>